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revisionInfo.xml" ContentType="application/vnd.ms-powerpoint.revisioninfo+xml"/>
  <Override PartName="/customXml/item3.xml" ContentType="application/xml"/>
  <Override PartName="/customXml/itemProps3.xml" ContentType="application/vnd.openxmlformats-officedocument.customXmlProperties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changesInfos/changesInfo1.xml" ContentType="application/vnd.ms-powerpoint.changesinfo+xml"/>
  <Override PartName="/customXml/item2.xml" ContentType="application/xml"/>
  <Override PartName="/customXml/itemProps2.xml" ContentType="application/vnd.openxmlformats-officedocument.customXmlProperties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4"/>
  </p:sldMasterIdLst>
  <p:sldIdLst>
    <p:sldId id="299" r:id="rId5"/>
    <p:sldId id="289" r:id="rId6"/>
    <p:sldId id="290" r:id="rId7"/>
    <p:sldId id="258" r:id="rId8"/>
    <p:sldId id="262" r:id="rId9"/>
    <p:sldId id="291" r:id="rId10"/>
    <p:sldId id="266" r:id="rId11"/>
    <p:sldId id="271" r:id="rId12"/>
    <p:sldId id="294" r:id="rId13"/>
    <p:sldId id="275" r:id="rId14"/>
    <p:sldId id="279" r:id="rId15"/>
    <p:sldId id="293" r:id="rId16"/>
    <p:sldId id="283" r:id="rId17"/>
    <p:sldId id="287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lakoana, MNP, Ms [mmohlakoana@sun.ac.za]" initials="MMM[" lastIdx="2" clrIdx="0">
    <p:extLst>
      <p:ext uri="{19B8F6BF-5375-455C-9EA6-DF929625EA0E}">
        <p15:presenceInfo xmlns:p15="http://schemas.microsoft.com/office/powerpoint/2012/main" userId="S::mmohlakoana@sun.ac.za::137be91f-b194-43c3-9d74-51408a2f3393" providerId="AD"/>
      </p:ext>
    </p:extLst>
  </p:cmAuthor>
  <p:cmAuthor id="2" name="Elena Farmer" initials="EF" lastIdx="1" clrIdx="1">
    <p:extLst>
      <p:ext uri="{19B8F6BF-5375-455C-9EA6-DF929625EA0E}">
        <p15:presenceInfo xmlns:p15="http://schemas.microsoft.com/office/powerpoint/2012/main" userId="ab3fbf1aa8b90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660033"/>
    <a:srgbClr val="990033"/>
    <a:srgbClr val="A50021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1F83-88B1-4F68-91DD-EB59C53FEE87}" v="164" dt="2020-05-20T12:35:49.265"/>
    <p1510:client id="{01FEFA9D-8690-4E46-BE08-32BDDB4F6FBC}" v="250" dt="2020-05-20T06:56:57.890"/>
    <p1510:client id="{03260C0B-2283-42B0-8D49-4A450312CF8D}" v="26" dt="2020-05-20T12:18:35.838"/>
    <p1510:client id="{124EF321-E53A-41FE-B430-DD7A1ECFD580}" v="1" dt="2020-05-20T11:30:45.911"/>
    <p1510:client id="{15187837-88ED-49F5-B14F-B878993302A0}" v="1" dt="2020-05-20T08:02:32.445"/>
    <p1510:client id="{1FE461B5-15BB-444E-AEB6-E531782A0676}" v="240" dt="2020-05-19T12:02:26.177"/>
    <p1510:client id="{28B2A2E3-ACFB-4DDF-8E27-E2C5DF8C5C7A}" v="28" dt="2020-05-19T14:43:37.870"/>
    <p1510:client id="{2BD60D25-AEFA-45F2-B762-40E81231E481}" v="52" dt="2020-05-20T10:03:34.418"/>
    <p1510:client id="{2C69D1AF-C555-4385-B027-082B7E8C4ADE}" v="10" dt="2020-05-24T15:04:05.532"/>
    <p1510:client id="{2E664887-96FC-425C-A79E-3538CD531D47}" v="21" dt="2020-05-19T15:41:52.719"/>
    <p1510:client id="{2FD6937A-A40B-42BB-8017-C6A5560BF2DA}" v="42" dt="2020-05-18T13:09:53.210"/>
    <p1510:client id="{308EF3AF-BBAF-4178-897E-4F1A489A3F05}" v="75" dt="2020-05-18T17:40:48.892"/>
    <p1510:client id="{32DAAD4C-C2B5-4370-A328-B762D5062C03}" v="166" dt="2020-05-20T11:08:28.983"/>
    <p1510:client id="{3CD0B786-F36F-4D57-A34D-A2F4076FAE58}" v="76" dt="2020-05-20T10:55:27.214"/>
    <p1510:client id="{456FB166-C17C-4416-A515-F74D06F72ED2}" v="64" dt="2020-05-20T07:24:08.230"/>
    <p1510:client id="{516BE796-3917-46F9-BDB0-468FA3E9D1BC}" v="778" dt="2020-05-18T11:55:57.478"/>
    <p1510:client id="{54FA22EC-A48A-8DB6-D409-FCB864FFFFF0}" v="2" dt="2020-05-19T07:54:40.974"/>
    <p1510:client id="{57E806AA-9891-4AE3-9FEA-B3249F0907A2}" v="1" dt="2020-05-20T11:34:52.128"/>
    <p1510:client id="{5A408A69-5DB6-4BBF-AC20-F07F27295356}" v="11" dt="2020-05-20T12:52:05.696"/>
    <p1510:client id="{7071D636-2B40-4645-852E-6576D3AE3151}" v="75" dt="2020-06-02T07:12:56.798"/>
    <p1510:client id="{7C8B3093-5507-409F-B016-0FB162360C8D}" v="5" dt="2020-05-20T10:34:59.628"/>
    <p1510:client id="{80D83F87-50DD-476F-988B-CD9C95DB2777}" v="4" dt="2020-05-20T09:53:54.366"/>
    <p1510:client id="{8939BCD4-858C-4EFF-A318-EF450EE57FD1}" v="27" dt="2020-05-20T12:59:57.507"/>
    <p1510:client id="{8D3EEC4C-9938-17DA-2656-3B2EC9FE1E7A}" v="1" dt="2020-05-20T12:34:00.062"/>
    <p1510:client id="{9B1C2EF0-C165-47B6-B754-668DD7F32371}" v="876" dt="2020-05-19T12:59:29.002"/>
    <p1510:client id="{A2599BA0-B45B-4E29-B9E1-5F8486F30263}" v="2" dt="2020-05-18T12:34:16.752"/>
    <p1510:client id="{D3226BC3-F468-44BA-8C85-4A853F8A77BB}" v="9" dt="2020-05-18T13:36:36.819"/>
    <p1510:client id="{D6C85033-D7ED-43B6-9689-D6064C283F3E}" v="9" dt="2020-05-19T06:18:49.339"/>
    <p1510:client id="{D9A175C1-959D-43CD-9631-A6F8E371EFAA}" v="42" dt="2020-05-20T07:48:26.555"/>
    <p1510:client id="{D9DE6CDD-615B-4C49-8525-982176DFDB4C}" v="9" dt="2020-05-20T09:17:38.764"/>
    <p1510:client id="{DF9814EE-ED6D-456E-81EE-40A07ED89E73}" v="96" dt="2020-05-18T12:30:37.316"/>
    <p1510:client id="{E305CD40-89D1-417E-A32D-341C8C07513E}" v="1870" dt="2020-05-19T11:50:38.922"/>
    <p1510:client id="{E99DAAE5-3AB3-4720-858F-E645FFC35D4C}" v="13" dt="2020-05-20T09:37:53.113"/>
    <p1510:client id="{ECFD0DB0-1BD4-4D92-A4B0-E741D529DB06}" v="298" dt="2020-05-19T13:29:27.677"/>
    <p1510:client id="{F99012E2-CC8D-49F2-95B2-75E331902DDA}" v="6" dt="2020-05-20T09:13:13.417"/>
    <p1510:client id="{FB9D85BF-FF1E-4CD8-AD27-9223D9006CFA}" v="380" dt="2020-05-18T14:39:03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43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.xml" Id="rId8" /><Relationship Type="http://schemas.openxmlformats.org/officeDocument/2006/relationships/slide" Target="/ppt/slides/slide9.xml" Id="rId13" /><Relationship Type="http://schemas.openxmlformats.org/officeDocument/2006/relationships/slide" Target="/ppt/slides/slide14.xml" Id="rId18" /><Relationship Type="http://schemas.microsoft.com/office/2015/10/relationships/revisionInfo" Target="/ppt/revisionInfo.xml" Id="rId26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.xml" Id="rId7" /><Relationship Type="http://schemas.openxmlformats.org/officeDocument/2006/relationships/slide" Target="/ppt/slides/slide8.xml" Id="rId12" /><Relationship Type="http://schemas.openxmlformats.org/officeDocument/2006/relationships/slide" Target="/ppt/slides/slide13.xml" Id="rId17" /><Relationship Type="http://schemas.microsoft.com/office/2016/11/relationships/changesInfo" Target="/ppt/changesInfos/changesInfo1.xml" Id="rId25" /><Relationship Type="http://schemas.openxmlformats.org/officeDocument/2006/relationships/customXml" Target="/customXml/item2.xml" Id="rId2" /><Relationship Type="http://schemas.openxmlformats.org/officeDocument/2006/relationships/slide" Target="/ppt/slides/slide12.xml" Id="rId16" /><Relationship Type="http://schemas.openxmlformats.org/officeDocument/2006/relationships/commentAuthors" Target="/ppt/commentAuthors.xml" Id="rId20" /><Relationship Type="http://schemas.openxmlformats.org/officeDocument/2006/relationships/customXml" Target="/customXml/item1.xml" Id="rId1" /><Relationship Type="http://schemas.openxmlformats.org/officeDocument/2006/relationships/slide" Target="/ppt/slides/slide2.xml" Id="rId6" /><Relationship Type="http://schemas.openxmlformats.org/officeDocument/2006/relationships/slide" Target="/ppt/slides/slide7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.xml" Id="rId5" /><Relationship Type="http://schemas.openxmlformats.org/officeDocument/2006/relationships/slide" Target="/ppt/slides/slide11.xml" Id="rId15" /><Relationship Type="http://schemas.openxmlformats.org/officeDocument/2006/relationships/theme" Target="/ppt/theme/theme1.xml" Id="rId23" /><Relationship Type="http://schemas.openxmlformats.org/officeDocument/2006/relationships/slide" Target="/ppt/slides/slide6.xml" Id="rId10" /><Relationship Type="http://schemas.openxmlformats.org/officeDocument/2006/relationships/slide" Target="/ppt/slides/slide15.xml" Id="rId19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5.xml" Id="rId9" /><Relationship Type="http://schemas.openxmlformats.org/officeDocument/2006/relationships/slide" Target="/ppt/slides/slide10.xml" Id="rId14" /><Relationship Type="http://schemas.openxmlformats.org/officeDocument/2006/relationships/viewProps" Target="/ppt/viewProps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s, Natasha [nvdb@sun.ac.za]" userId="S::nvdb@sun.ac.za::8d89c936-e5c8-4d4b-b4e1-4a0ab2fe3c71" providerId="AD" clId="Web-{5A408A69-5DB6-4BBF-AC20-F07F27295356}"/>
    <pc:docChg chg="modSld">
      <pc:chgData name="Alberts, Natasha [nvdb@sun.ac.za]" userId="S::nvdb@sun.ac.za::8d89c936-e5c8-4d4b-b4e1-4a0ab2fe3c71" providerId="AD" clId="Web-{5A408A69-5DB6-4BBF-AC20-F07F27295356}" dt="2020-05-20T12:52:05.696" v="9" actId="1076"/>
      <pc:docMkLst>
        <pc:docMk/>
      </pc:docMkLst>
      <pc:sldChg chg="modSp">
        <pc:chgData name="Alberts, Natasha [nvdb@sun.ac.za]" userId="S::nvdb@sun.ac.za::8d89c936-e5c8-4d4b-b4e1-4a0ab2fe3c71" providerId="AD" clId="Web-{5A408A69-5DB6-4BBF-AC20-F07F27295356}" dt="2020-05-20T12:43:10.246" v="4" actId="14100"/>
        <pc:sldMkLst>
          <pc:docMk/>
          <pc:sldMk cId="1760800362" sldId="287"/>
        </pc:sldMkLst>
        <pc:spChg chg="mod">
          <ac:chgData name="Alberts, Natasha [nvdb@sun.ac.za]" userId="S::nvdb@sun.ac.za::8d89c936-e5c8-4d4b-b4e1-4a0ab2fe3c71" providerId="AD" clId="Web-{5A408A69-5DB6-4BBF-AC20-F07F27295356}" dt="2020-05-20T12:43:10.246" v="4" actId="14100"/>
          <ac:spMkLst>
            <pc:docMk/>
            <pc:sldMk cId="1760800362" sldId="287"/>
            <ac:spMk id="16" creationId="{B2650257-BE97-43CE-9914-A125AC9574A3}"/>
          </ac:spMkLst>
        </pc:spChg>
      </pc:sldChg>
      <pc:sldChg chg="modSp">
        <pc:chgData name="Alberts, Natasha [nvdb@sun.ac.za]" userId="S::nvdb@sun.ac.za::8d89c936-e5c8-4d4b-b4e1-4a0ab2fe3c71" providerId="AD" clId="Web-{5A408A69-5DB6-4BBF-AC20-F07F27295356}" dt="2020-05-20T12:52:05.696" v="9" actId="1076"/>
        <pc:sldMkLst>
          <pc:docMk/>
          <pc:sldMk cId="1889300006" sldId="291"/>
        </pc:sldMkLst>
        <pc:spChg chg="mod">
          <ac:chgData name="Alberts, Natasha [nvdb@sun.ac.za]" userId="S::nvdb@sun.ac.za::8d89c936-e5c8-4d4b-b4e1-4a0ab2fe3c71" providerId="AD" clId="Web-{5A408A69-5DB6-4BBF-AC20-F07F27295356}" dt="2020-05-20T12:52:05.696" v="9" actId="1076"/>
          <ac:spMkLst>
            <pc:docMk/>
            <pc:sldMk cId="1889300006" sldId="291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5A408A69-5DB6-4BBF-AC20-F07F27295356}" dt="2020-05-20T12:44:43.371" v="8" actId="20577"/>
        <pc:sldMkLst>
          <pc:docMk/>
          <pc:sldMk cId="1059725302" sldId="292"/>
        </pc:sldMkLst>
        <pc:spChg chg="mod">
          <ac:chgData name="Alberts, Natasha [nvdb@sun.ac.za]" userId="S::nvdb@sun.ac.za::8d89c936-e5c8-4d4b-b4e1-4a0ab2fe3c71" providerId="AD" clId="Web-{5A408A69-5DB6-4BBF-AC20-F07F27295356}" dt="2020-05-20T12:44:43.371" v="8" actId="20577"/>
          <ac:spMkLst>
            <pc:docMk/>
            <pc:sldMk cId="1059725302" sldId="292"/>
            <ac:spMk id="6" creationId="{1AD67D00-E148-4F0A-BB8C-F3F1FDF56627}"/>
          </ac:spMkLst>
        </pc:spChg>
      </pc:sldChg>
    </pc:docChg>
  </pc:docChgLst>
  <pc:docChgLst>
    <pc:chgData name="Alberts, Natasha [nvdb@sun.ac.za]" userId="S::nvdb@sun.ac.za::8d89c936-e5c8-4d4b-b4e1-4a0ab2fe3c71" providerId="AD" clId="Web-{15187837-88ED-49F5-B14F-B878993302A0}"/>
    <pc:docChg chg="delSld">
      <pc:chgData name="Alberts, Natasha [nvdb@sun.ac.za]" userId="S::nvdb@sun.ac.za::8d89c936-e5c8-4d4b-b4e1-4a0ab2fe3c71" providerId="AD" clId="Web-{15187837-88ED-49F5-B14F-B878993302A0}" dt="2020-05-20T08:02:32.445" v="0"/>
      <pc:docMkLst>
        <pc:docMk/>
      </pc:docMkLst>
      <pc:sldChg chg="del">
        <pc:chgData name="Alberts, Natasha [nvdb@sun.ac.za]" userId="S::nvdb@sun.ac.za::8d89c936-e5c8-4d4b-b4e1-4a0ab2fe3c71" providerId="AD" clId="Web-{15187837-88ED-49F5-B14F-B878993302A0}" dt="2020-05-20T08:02:32.445" v="0"/>
        <pc:sldMkLst>
          <pc:docMk/>
          <pc:sldMk cId="1977694805" sldId="295"/>
        </pc:sldMkLst>
      </pc:sldChg>
    </pc:docChg>
  </pc:docChgLst>
  <pc:docChgLst>
    <pc:chgData name="Alberts, Natasha [nvdb@sun.ac.za]" userId="S::nvdb@sun.ac.za::8d89c936-e5c8-4d4b-b4e1-4a0ab2fe3c71" providerId="AD" clId="Web-{D9DE6CDD-615B-4C49-8525-982176DFDB4C}"/>
    <pc:docChg chg="addSld delSld modSld sldOrd">
      <pc:chgData name="Alberts, Natasha [nvdb@sun.ac.za]" userId="S::nvdb@sun.ac.za::8d89c936-e5c8-4d4b-b4e1-4a0ab2fe3c71" providerId="AD" clId="Web-{D9DE6CDD-615B-4C49-8525-982176DFDB4C}" dt="2020-05-20T09:17:38.764" v="8"/>
      <pc:docMkLst>
        <pc:docMk/>
      </pc:docMkLst>
      <pc:sldChg chg="new del ord">
        <pc:chgData name="Alberts, Natasha [nvdb@sun.ac.za]" userId="S::nvdb@sun.ac.za::8d89c936-e5c8-4d4b-b4e1-4a0ab2fe3c71" providerId="AD" clId="Web-{D9DE6CDD-615B-4C49-8525-982176DFDB4C}" dt="2020-05-20T09:17:38.764" v="8"/>
        <pc:sldMkLst>
          <pc:docMk/>
          <pc:sldMk cId="96445383" sldId="297"/>
        </pc:sldMkLst>
      </pc:sldChg>
      <pc:sldChg chg="addSp delSp modSp new del mod ord setBg">
        <pc:chgData name="Alberts, Natasha [nvdb@sun.ac.za]" userId="S::nvdb@sun.ac.za::8d89c936-e5c8-4d4b-b4e1-4a0ab2fe3c71" providerId="AD" clId="Web-{D9DE6CDD-615B-4C49-8525-982176DFDB4C}" dt="2020-05-20T09:17:25.045" v="5"/>
        <pc:sldMkLst>
          <pc:docMk/>
          <pc:sldMk cId="713341823" sldId="297"/>
        </pc:sldMkLst>
        <pc:picChg chg="add del mod">
          <ac:chgData name="Alberts, Natasha [nvdb@sun.ac.za]" userId="S::nvdb@sun.ac.za::8d89c936-e5c8-4d4b-b4e1-4a0ab2fe3c71" providerId="AD" clId="Web-{D9DE6CDD-615B-4C49-8525-982176DFDB4C}" dt="2020-05-20T09:17:18.170" v="4"/>
          <ac:picMkLst>
            <pc:docMk/>
            <pc:sldMk cId="713341823" sldId="297"/>
            <ac:picMk id="2" creationId="{A46E9822-CC38-4294-807F-1AEC143B8B59}"/>
          </ac:picMkLst>
        </pc:picChg>
      </pc:sldChg>
    </pc:docChg>
  </pc:docChgLst>
  <pc:docChgLst>
    <pc:chgData name="Alberts, Natasha [nvdb@sun.ac.za]" userId="S::nvdb@sun.ac.za::8d89c936-e5c8-4d4b-b4e1-4a0ab2fe3c71" providerId="AD" clId="Web-{8939BCD4-858C-4EFF-A318-EF450EE57FD1}"/>
    <pc:docChg chg="modSld">
      <pc:chgData name="Alberts, Natasha [nvdb@sun.ac.za]" userId="S::nvdb@sun.ac.za::8d89c936-e5c8-4d4b-b4e1-4a0ab2fe3c71" providerId="AD" clId="Web-{8939BCD4-858C-4EFF-A318-EF450EE57FD1}" dt="2020-05-20T12:59:57.507" v="22" actId="20577"/>
      <pc:docMkLst>
        <pc:docMk/>
      </pc:docMkLst>
      <pc:sldChg chg="modSp">
        <pc:chgData name="Alberts, Natasha [nvdb@sun.ac.za]" userId="S::nvdb@sun.ac.za::8d89c936-e5c8-4d4b-b4e1-4a0ab2fe3c71" providerId="AD" clId="Web-{8939BCD4-858C-4EFF-A318-EF450EE57FD1}" dt="2020-05-20T12:58:50.800" v="10" actId="1076"/>
        <pc:sldMkLst>
          <pc:docMk/>
          <pc:sldMk cId="1760800362" sldId="287"/>
        </pc:sldMkLst>
        <pc:picChg chg="mod">
          <ac:chgData name="Alberts, Natasha [nvdb@sun.ac.za]" userId="S::nvdb@sun.ac.za::8d89c936-e5c8-4d4b-b4e1-4a0ab2fe3c71" providerId="AD" clId="Web-{8939BCD4-858C-4EFF-A318-EF450EE57FD1}" dt="2020-05-20T12:58:50.800" v="10" actId="1076"/>
          <ac:picMkLst>
            <pc:docMk/>
            <pc:sldMk cId="1760800362" sldId="287"/>
            <ac:picMk id="8" creationId="{B96A819E-FB8B-4573-BB56-A8F0C2EA68C2}"/>
          </ac:picMkLst>
        </pc:picChg>
      </pc:sldChg>
      <pc:sldChg chg="modSp">
        <pc:chgData name="Alberts, Natasha [nvdb@sun.ac.za]" userId="S::nvdb@sun.ac.za::8d89c936-e5c8-4d4b-b4e1-4a0ab2fe3c71" providerId="AD" clId="Web-{8939BCD4-858C-4EFF-A318-EF450EE57FD1}" dt="2020-05-20T12:59:57.491" v="21" actId="20577"/>
        <pc:sldMkLst>
          <pc:docMk/>
          <pc:sldMk cId="3157782249" sldId="293"/>
        </pc:sldMkLst>
        <pc:spChg chg="mod">
          <ac:chgData name="Alberts, Natasha [nvdb@sun.ac.za]" userId="S::nvdb@sun.ac.za::8d89c936-e5c8-4d4b-b4e1-4a0ab2fe3c71" providerId="AD" clId="Web-{8939BCD4-858C-4EFF-A318-EF450EE57FD1}" dt="2020-05-20T12:59:57.491" v="21" actId="20577"/>
          <ac:spMkLst>
            <pc:docMk/>
            <pc:sldMk cId="3157782249" sldId="293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8939BCD4-858C-4EFF-A318-EF450EE57FD1}" dt="2020-05-20T12:57:26.780" v="7" actId="1076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8939BCD4-858C-4EFF-A318-EF450EE57FD1}" dt="2020-05-20T12:57:26.780" v="7" actId="1076"/>
          <ac:spMkLst>
            <pc:docMk/>
            <pc:sldMk cId="2033505118" sldId="294"/>
            <ac:spMk id="2" creationId="{00000000-0000-0000-0000-000000000000}"/>
          </ac:spMkLst>
        </pc:spChg>
      </pc:sldChg>
    </pc:docChg>
  </pc:docChgLst>
  <pc:docChgLst>
    <pc:chgData name="Alberts, Natasha [nvdb@sun.ac.za]" userId="S::nvdb@sun.ac.za::8d89c936-e5c8-4d4b-b4e1-4a0ab2fe3c71" providerId="AD" clId="Web-{9B1C2EF0-C165-47B6-B754-668DD7F32371}"/>
    <pc:docChg chg="modSld">
      <pc:chgData name="Alberts, Natasha [nvdb@sun.ac.za]" userId="S::nvdb@sun.ac.za::8d89c936-e5c8-4d4b-b4e1-4a0ab2fe3c71" providerId="AD" clId="Web-{9B1C2EF0-C165-47B6-B754-668DD7F32371}" dt="2020-05-19T12:59:29.002" v="812" actId="1076"/>
      <pc:docMkLst>
        <pc:docMk/>
      </pc:docMkLst>
      <pc:sldChg chg="modSp">
        <pc:chgData name="Alberts, Natasha [nvdb@sun.ac.za]" userId="S::nvdb@sun.ac.za::8d89c936-e5c8-4d4b-b4e1-4a0ab2fe3c71" providerId="AD" clId="Web-{9B1C2EF0-C165-47B6-B754-668DD7F32371}" dt="2020-05-19T12:19:10.782" v="201" actId="20577"/>
        <pc:sldMkLst>
          <pc:docMk/>
          <pc:sldMk cId="3938220889" sldId="258"/>
        </pc:sldMkLst>
        <pc:spChg chg="mod">
          <ac:chgData name="Alberts, Natasha [nvdb@sun.ac.za]" userId="S::nvdb@sun.ac.za::8d89c936-e5c8-4d4b-b4e1-4a0ab2fe3c71" providerId="AD" clId="Web-{9B1C2EF0-C165-47B6-B754-668DD7F32371}" dt="2020-05-19T12:17:59.392" v="159" actId="20577"/>
          <ac:spMkLst>
            <pc:docMk/>
            <pc:sldMk cId="3938220889" sldId="258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8:04.767" v="166" actId="20577"/>
          <ac:spMkLst>
            <pc:docMk/>
            <pc:sldMk cId="3938220889" sldId="258"/>
            <ac:spMk id="5" creationId="{E0310113-4A9A-4F2B-ABE1-042D90B62CE3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8:58.095" v="189" actId="20577"/>
          <ac:spMkLst>
            <pc:docMk/>
            <pc:sldMk cId="3938220889" sldId="258"/>
            <ac:spMk id="7" creationId="{A867EB3C-F7B0-4D5D-9C1D-184FD3C82AA4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8:18.048" v="176" actId="1076"/>
          <ac:spMkLst>
            <pc:docMk/>
            <pc:sldMk cId="3938220889" sldId="258"/>
            <ac:spMk id="9" creationId="{B351A122-B547-4FC2-AFB3-026E14F67B9C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9:03.188" v="195" actId="20577"/>
          <ac:spMkLst>
            <pc:docMk/>
            <pc:sldMk cId="3938220889" sldId="258"/>
            <ac:spMk id="11" creationId="{8CF922E7-76A2-4E07-9542-3A3E13E45F5B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8:23.345" v="181" actId="20577"/>
          <ac:spMkLst>
            <pc:docMk/>
            <pc:sldMk cId="3938220889" sldId="258"/>
            <ac:spMk id="13" creationId="{8B0F741E-A042-4129-B6CA-E51449EF470D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9:10.782" v="201" actId="20577"/>
          <ac:spMkLst>
            <pc:docMk/>
            <pc:sldMk cId="3938220889" sldId="258"/>
            <ac:spMk id="15" creationId="{3119E971-019F-439A-A82F-0E0FCC466445}"/>
          </ac:spMkLst>
        </pc:spChg>
        <pc:picChg chg="mod">
          <ac:chgData name="Alberts, Natasha [nvdb@sun.ac.za]" userId="S::nvdb@sun.ac.za::8d89c936-e5c8-4d4b-b4e1-4a0ab2fe3c71" providerId="AD" clId="Web-{9B1C2EF0-C165-47B6-B754-668DD7F32371}" dt="2020-05-19T12:12:44.988" v="55" actId="14100"/>
          <ac:picMkLst>
            <pc:docMk/>
            <pc:sldMk cId="3938220889" sldId="258"/>
            <ac:picMk id="3" creationId="{56BB3B2E-1F3D-4E4C-ADA4-AED73C94FE05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12:37.222" v="54" actId="14100"/>
          <ac:picMkLst>
            <pc:docMk/>
            <pc:sldMk cId="3938220889" sldId="258"/>
            <ac:picMk id="8" creationId="{D78ACAE5-2695-4583-B94F-A292725DA6F2}"/>
          </ac:picMkLst>
        </pc:picChg>
        <pc:picChg chg="mod modCrop">
          <ac:chgData name="Alberts, Natasha [nvdb@sun.ac.za]" userId="S::nvdb@sun.ac.za::8d89c936-e5c8-4d4b-b4e1-4a0ab2fe3c71" providerId="AD" clId="Web-{9B1C2EF0-C165-47B6-B754-668DD7F32371}" dt="2020-05-19T12:11:31.988" v="38"/>
          <ac:picMkLst>
            <pc:docMk/>
            <pc:sldMk cId="3938220889" sldId="258"/>
            <ac:picMk id="14" creationId="{BF1BC8D6-1F0E-4419-8E3F-C5F6A9C94B05}"/>
          </ac:picMkLst>
        </pc:picChg>
      </pc:sldChg>
      <pc:sldChg chg="modSp">
        <pc:chgData name="Alberts, Natasha [nvdb@sun.ac.za]" userId="S::nvdb@sun.ac.za::8d89c936-e5c8-4d4b-b4e1-4a0ab2fe3c71" providerId="AD" clId="Web-{9B1C2EF0-C165-47B6-B754-668DD7F32371}" dt="2020-05-19T12:17:47.954" v="155" actId="20577"/>
        <pc:sldMkLst>
          <pc:docMk/>
          <pc:sldMk cId="174970625" sldId="262"/>
        </pc:sldMkLst>
        <pc:spChg chg="mod">
          <ac:chgData name="Alberts, Natasha [nvdb@sun.ac.za]" userId="S::nvdb@sun.ac.za::8d89c936-e5c8-4d4b-b4e1-4a0ab2fe3c71" providerId="AD" clId="Web-{9B1C2EF0-C165-47B6-B754-668DD7F32371}" dt="2020-05-19T12:17:21.845" v="118" actId="20577"/>
          <ac:spMkLst>
            <pc:docMk/>
            <pc:sldMk cId="174970625" sldId="262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41.814" v="143" actId="20577"/>
          <ac:spMkLst>
            <pc:docMk/>
            <pc:sldMk cId="174970625" sldId="262"/>
            <ac:spMk id="5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19.533" v="114" actId="20577"/>
          <ac:spMkLst>
            <pc:docMk/>
            <pc:sldMk cId="174970625" sldId="262"/>
            <ac:spMk id="6" creationId="{80CA58B0-EBE7-43A8-A239-A3274F8E377E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44.751" v="149" actId="20577"/>
          <ac:spMkLst>
            <pc:docMk/>
            <pc:sldMk cId="174970625" sldId="262"/>
            <ac:spMk id="8" creationId="{D4835834-D2F1-4666-BD60-70E910DD22D3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28.939" v="129" actId="20577"/>
          <ac:spMkLst>
            <pc:docMk/>
            <pc:sldMk cId="174970625" sldId="262"/>
            <ac:spMk id="10" creationId="{2A82E154-9511-443E-80BE-4FC56F1B30D7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47.954" v="155" actId="20577"/>
          <ac:spMkLst>
            <pc:docMk/>
            <pc:sldMk cId="174970625" sldId="262"/>
            <ac:spMk id="12" creationId="{36CB65A1-7E4C-4088-BE07-4ED8338065FA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7:37.064" v="137" actId="20577"/>
          <ac:spMkLst>
            <pc:docMk/>
            <pc:sldMk cId="174970625" sldId="262"/>
            <ac:spMk id="14" creationId="{C05C68EE-E64C-49B2-A638-1802806A25EA}"/>
          </ac:spMkLst>
        </pc:spChg>
      </pc:sldChg>
      <pc:sldChg chg="modSp">
        <pc:chgData name="Alberts, Natasha [nvdb@sun.ac.za]" userId="S::nvdb@sun.ac.za::8d89c936-e5c8-4d4b-b4e1-4a0ab2fe3c71" providerId="AD" clId="Web-{9B1C2EF0-C165-47B6-B754-668DD7F32371}" dt="2020-05-19T12:23:53.155" v="288" actId="20577"/>
        <pc:sldMkLst>
          <pc:docMk/>
          <pc:sldMk cId="2266873053" sldId="266"/>
        </pc:sldMkLst>
        <pc:spChg chg="mod">
          <ac:chgData name="Alberts, Natasha [nvdb@sun.ac.za]" userId="S::nvdb@sun.ac.za::8d89c936-e5c8-4d4b-b4e1-4a0ab2fe3c71" providerId="AD" clId="Web-{9B1C2EF0-C165-47B6-B754-668DD7F32371}" dt="2020-05-19T12:19:30.016" v="207" actId="20577"/>
          <ac:spMkLst>
            <pc:docMk/>
            <pc:sldMk cId="2266873053" sldId="266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3:53.155" v="288" actId="20577"/>
          <ac:spMkLst>
            <pc:docMk/>
            <pc:sldMk cId="2266873053" sldId="266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9:41.891" v="218" actId="20577"/>
          <ac:spMkLst>
            <pc:docMk/>
            <pc:sldMk cId="2266873053" sldId="266"/>
            <ac:spMk id="6" creationId="{FEA9A1F9-AF45-49A4-B027-FAEDDD4EA1EF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3:10.140" v="284" actId="1076"/>
          <ac:spMkLst>
            <pc:docMk/>
            <pc:sldMk cId="2266873053" sldId="266"/>
            <ac:spMk id="8" creationId="{3EF867AC-BC4D-47A4-B817-CD0C4EC04EED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19:52.548" v="228" actId="20577"/>
          <ac:spMkLst>
            <pc:docMk/>
            <pc:sldMk cId="2266873053" sldId="266"/>
            <ac:spMk id="10" creationId="{EF3D957D-49AF-4986-8531-E3E7BBA62CB5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3:14.843" v="285" actId="1076"/>
          <ac:spMkLst>
            <pc:docMk/>
            <pc:sldMk cId="2266873053" sldId="266"/>
            <ac:spMk id="12" creationId="{4324F674-D1AB-4C86-91EF-084F391F78DD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0:07.782" v="236" actId="20577"/>
          <ac:spMkLst>
            <pc:docMk/>
            <pc:sldMk cId="2266873053" sldId="266"/>
            <ac:spMk id="14" creationId="{50B3438A-2B57-4AA0-A7D7-A2E6E5F6657D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3:22.469" v="287" actId="1076"/>
          <ac:spMkLst>
            <pc:docMk/>
            <pc:sldMk cId="2266873053" sldId="266"/>
            <ac:spMk id="16" creationId="{7EC7F171-3501-42D1-9A1E-E3E06AB2550F}"/>
          </ac:spMkLst>
        </pc:spChg>
        <pc:picChg chg="mod">
          <ac:chgData name="Alberts, Natasha [nvdb@sun.ac.za]" userId="S::nvdb@sun.ac.za::8d89c936-e5c8-4d4b-b4e1-4a0ab2fe3c71" providerId="AD" clId="Web-{9B1C2EF0-C165-47B6-B754-668DD7F32371}" dt="2020-05-19T12:21:02.031" v="248" actId="1076"/>
          <ac:picMkLst>
            <pc:docMk/>
            <pc:sldMk cId="2266873053" sldId="266"/>
            <ac:picMk id="4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0:24.391" v="239" actId="1076"/>
          <ac:picMkLst>
            <pc:docMk/>
            <pc:sldMk cId="2266873053" sldId="266"/>
            <ac:picMk id="5" creationId="{B0D98C64-1E87-417A-A00E-3B1455B1495F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1:04.813" v="249" actId="1076"/>
          <ac:picMkLst>
            <pc:docMk/>
            <pc:sldMk cId="2266873053" sldId="266"/>
            <ac:picMk id="7" creationId="{6B19334E-20BD-4BC2-9B85-03BA7271D4AD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0:26.782" v="240" actId="1076"/>
          <ac:picMkLst>
            <pc:docMk/>
            <pc:sldMk cId="2266873053" sldId="266"/>
            <ac:picMk id="9" creationId="{83E26312-7D39-4F28-94A4-4351BA9425A6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1:07.328" v="250" actId="1076"/>
          <ac:picMkLst>
            <pc:docMk/>
            <pc:sldMk cId="2266873053" sldId="266"/>
            <ac:picMk id="11" creationId="{ABCAFEFC-F542-4A07-BDBD-CC98EDBBD752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2:57.109" v="282" actId="1076"/>
          <ac:picMkLst>
            <pc:docMk/>
            <pc:sldMk cId="2266873053" sldId="266"/>
            <ac:picMk id="13" creationId="{3C06D2C5-0C04-4490-BCBC-4DCE31E1CB51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21:10.485" v="251" actId="1076"/>
          <ac:picMkLst>
            <pc:docMk/>
            <pc:sldMk cId="2266873053" sldId="266"/>
            <ac:picMk id="15" creationId="{83F9B24E-5C41-4770-9B22-50571741B41D}"/>
          </ac:picMkLst>
        </pc:picChg>
        <pc:picChg chg="mod modCrop">
          <ac:chgData name="Alberts, Natasha [nvdb@sun.ac.za]" userId="S::nvdb@sun.ac.za::8d89c936-e5c8-4d4b-b4e1-4a0ab2fe3c71" providerId="AD" clId="Web-{9B1C2EF0-C165-47B6-B754-668DD7F32371}" dt="2020-05-19T12:22:49.188" v="281"/>
          <ac:picMkLst>
            <pc:docMk/>
            <pc:sldMk cId="2266873053" sldId="266"/>
            <ac:picMk id="18" creationId="{4737445A-7944-4B6E-9A6E-FF1B831B6306}"/>
          </ac:picMkLst>
        </pc:picChg>
      </pc:sldChg>
      <pc:sldChg chg="modSp">
        <pc:chgData name="Alberts, Natasha [nvdb@sun.ac.za]" userId="S::nvdb@sun.ac.za::8d89c936-e5c8-4d4b-b4e1-4a0ab2fe3c71" providerId="AD" clId="Web-{9B1C2EF0-C165-47B6-B754-668DD7F32371}" dt="2020-05-19T12:35:17.808" v="391" actId="1076"/>
        <pc:sldMkLst>
          <pc:docMk/>
          <pc:sldMk cId="3602370957" sldId="271"/>
        </pc:sldMkLst>
        <pc:spChg chg="mod">
          <ac:chgData name="Alberts, Natasha [nvdb@sun.ac.za]" userId="S::nvdb@sun.ac.za::8d89c936-e5c8-4d4b-b4e1-4a0ab2fe3c71" providerId="AD" clId="Web-{9B1C2EF0-C165-47B6-B754-668DD7F32371}" dt="2020-05-19T12:30:34.497" v="342" actId="1076"/>
          <ac:spMkLst>
            <pc:docMk/>
            <pc:sldMk cId="3602370957" sldId="271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33:35.465" v="378" actId="1076"/>
          <ac:spMkLst>
            <pc:docMk/>
            <pc:sldMk cId="3602370957" sldId="271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30:50.606" v="343" actId="1076"/>
          <ac:spMkLst>
            <pc:docMk/>
            <pc:sldMk cId="3602370957" sldId="271"/>
            <ac:spMk id="6" creationId="{E276985C-D5C6-46B2-BD4A-35645A50F5B1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34:25.355" v="387" actId="1076"/>
          <ac:spMkLst>
            <pc:docMk/>
            <pc:sldMk cId="3602370957" sldId="271"/>
            <ac:spMk id="8" creationId="{2B985F1E-2502-4B9B-A0A9-85F39574F6DE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8:48.810" v="327" actId="20577"/>
          <ac:spMkLst>
            <pc:docMk/>
            <pc:sldMk cId="3602370957" sldId="271"/>
            <ac:spMk id="10" creationId="{A1E555BA-F4CF-4891-BE91-F13F4B553BAE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35:03.558" v="389" actId="1076"/>
          <ac:spMkLst>
            <pc:docMk/>
            <pc:sldMk cId="3602370957" sldId="271"/>
            <ac:spMk id="12" creationId="{C888DE9E-3AD5-460B-A22B-91CAA0D0C3C2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29:53.263" v="339" actId="20577"/>
          <ac:spMkLst>
            <pc:docMk/>
            <pc:sldMk cId="3602370957" sldId="271"/>
            <ac:spMk id="15" creationId="{E009D9CD-9CF0-4998-BA4E-87B27A94FDDD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35:17.808" v="391" actId="1076"/>
          <ac:spMkLst>
            <pc:docMk/>
            <pc:sldMk cId="3602370957" sldId="271"/>
            <ac:spMk id="16" creationId="{5326FB27-1990-49F8-BE6F-FD2588E273FF}"/>
          </ac:spMkLst>
        </pc:spChg>
        <pc:picChg chg="mod modCrop">
          <ac:chgData name="Alberts, Natasha [nvdb@sun.ac.za]" userId="S::nvdb@sun.ac.za::8d89c936-e5c8-4d4b-b4e1-4a0ab2fe3c71" providerId="AD" clId="Web-{9B1C2EF0-C165-47B6-B754-668DD7F32371}" dt="2020-05-19T12:27:50.217" v="294" actId="14100"/>
          <ac:picMkLst>
            <pc:docMk/>
            <pc:sldMk cId="3602370957" sldId="271"/>
            <ac:picMk id="13" creationId="{49C630F7-37EF-4A94-AC2C-31DF86870BAB}"/>
          </ac:picMkLst>
        </pc:picChg>
        <pc:picChg chg="mod modCrop">
          <ac:chgData name="Alberts, Natasha [nvdb@sun.ac.za]" userId="S::nvdb@sun.ac.za::8d89c936-e5c8-4d4b-b4e1-4a0ab2fe3c71" providerId="AD" clId="Web-{9B1C2EF0-C165-47B6-B754-668DD7F32371}" dt="2020-05-19T12:33:20.043" v="377"/>
          <ac:picMkLst>
            <pc:docMk/>
            <pc:sldMk cId="3602370957" sldId="271"/>
            <ac:picMk id="2050" creationId="{00000000-0000-0000-0000-000000000000}"/>
          </ac:picMkLst>
        </pc:picChg>
      </pc:sldChg>
      <pc:sldChg chg="addSp delSp modSp">
        <pc:chgData name="Alberts, Natasha [nvdb@sun.ac.za]" userId="S::nvdb@sun.ac.za::8d89c936-e5c8-4d4b-b4e1-4a0ab2fe3c71" providerId="AD" clId="Web-{9B1C2EF0-C165-47B6-B754-668DD7F32371}" dt="2020-05-19T12:46:13.491" v="612" actId="1076"/>
        <pc:sldMkLst>
          <pc:docMk/>
          <pc:sldMk cId="2189133879" sldId="275"/>
        </pc:sldMkLst>
        <pc:spChg chg="mod">
          <ac:chgData name="Alberts, Natasha [nvdb@sun.ac.za]" userId="S::nvdb@sun.ac.za::8d89c936-e5c8-4d4b-b4e1-4a0ab2fe3c71" providerId="AD" clId="Web-{9B1C2EF0-C165-47B6-B754-668DD7F32371}" dt="2020-05-19T12:43:50.211" v="550" actId="20577"/>
          <ac:spMkLst>
            <pc:docMk/>
            <pc:sldMk cId="2189133879" sldId="275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5:39.898" v="605" actId="1076"/>
          <ac:spMkLst>
            <pc:docMk/>
            <pc:sldMk cId="2189133879" sldId="275"/>
            <ac:spMk id="5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4:00.680" v="551" actId="20577"/>
          <ac:spMkLst>
            <pc:docMk/>
            <pc:sldMk cId="2189133879" sldId="275"/>
            <ac:spMk id="6" creationId="{D919D1D6-769E-48C4-97DC-249849FB7EEA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5:44.148" v="606" actId="1076"/>
          <ac:spMkLst>
            <pc:docMk/>
            <pc:sldMk cId="2189133879" sldId="275"/>
            <ac:spMk id="8" creationId="{AC45F50F-370D-4E2D-8798-19F688547663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4:07.586" v="554" actId="20577"/>
          <ac:spMkLst>
            <pc:docMk/>
            <pc:sldMk cId="2189133879" sldId="275"/>
            <ac:spMk id="10" creationId="{625629A3-1A90-4F4E-948A-96858189D5A4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5:47.382" v="607" actId="1076"/>
          <ac:spMkLst>
            <pc:docMk/>
            <pc:sldMk cId="2189133879" sldId="275"/>
            <ac:spMk id="12" creationId="{0511C15C-14D6-4B84-91A1-B6969AD48E8B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4:29.273" v="560" actId="1076"/>
          <ac:spMkLst>
            <pc:docMk/>
            <pc:sldMk cId="2189133879" sldId="275"/>
            <ac:spMk id="14" creationId="{E1E883F1-6072-4AA1-A26B-231F9F970163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6:13.491" v="612" actId="1076"/>
          <ac:spMkLst>
            <pc:docMk/>
            <pc:sldMk cId="2189133879" sldId="275"/>
            <ac:spMk id="16" creationId="{4144B55F-5B71-4537-9B4A-972A34714D5C}"/>
          </ac:spMkLst>
        </pc:spChg>
        <pc:spChg chg="add del">
          <ac:chgData name="Alberts, Natasha [nvdb@sun.ac.za]" userId="S::nvdb@sun.ac.za::8d89c936-e5c8-4d4b-b4e1-4a0ab2fe3c71" providerId="AD" clId="Web-{9B1C2EF0-C165-47B6-B754-668DD7F32371}" dt="2020-05-19T12:40:09.915" v="518"/>
          <ac:spMkLst>
            <pc:docMk/>
            <pc:sldMk cId="2189133879" sldId="275"/>
            <ac:spMk id="17" creationId="{BEC4EB3C-64CD-4FCB-9127-A94041E846C2}"/>
          </ac:spMkLst>
        </pc:spChg>
      </pc:sldChg>
      <pc:sldChg chg="modSp">
        <pc:chgData name="Alberts, Natasha [nvdb@sun.ac.za]" userId="S::nvdb@sun.ac.za::8d89c936-e5c8-4d4b-b4e1-4a0ab2fe3c71" providerId="AD" clId="Web-{9B1C2EF0-C165-47B6-B754-668DD7F32371}" dt="2020-05-19T12:53:28.629" v="708" actId="1076"/>
        <pc:sldMkLst>
          <pc:docMk/>
          <pc:sldMk cId="2543083005" sldId="279"/>
        </pc:sldMkLst>
        <pc:spChg chg="mod">
          <ac:chgData name="Alberts, Natasha [nvdb@sun.ac.za]" userId="S::nvdb@sun.ac.za::8d89c936-e5c8-4d4b-b4e1-4a0ab2fe3c71" providerId="AD" clId="Web-{9B1C2EF0-C165-47B6-B754-668DD7F32371}" dt="2020-05-19T12:47:13.335" v="619" actId="20577"/>
          <ac:spMkLst>
            <pc:docMk/>
            <pc:sldMk cId="2543083005" sldId="279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0:27.396" v="680" actId="20577"/>
          <ac:spMkLst>
            <pc:docMk/>
            <pc:sldMk cId="2543083005" sldId="279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9:37.584" v="674" actId="1076"/>
          <ac:spMkLst>
            <pc:docMk/>
            <pc:sldMk cId="2543083005" sldId="279"/>
            <ac:spMk id="6" creationId="{A65A965B-D085-4EE1-B704-29D8F542B868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0:43.787" v="685" actId="20577"/>
          <ac:spMkLst>
            <pc:docMk/>
            <pc:sldMk cId="2543083005" sldId="279"/>
            <ac:spMk id="8" creationId="{494BEEAD-D3FA-4673-AF7E-39E8E9EA4F49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0:06.521" v="676" actId="1076"/>
          <ac:spMkLst>
            <pc:docMk/>
            <pc:sldMk cId="2543083005" sldId="279"/>
            <ac:spMk id="12" creationId="{0281F623-AA7F-44C1-897B-556CF1FBC2BE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2:57.661" v="704" actId="1076"/>
          <ac:spMkLst>
            <pc:docMk/>
            <pc:sldMk cId="2543083005" sldId="279"/>
            <ac:spMk id="14" creationId="{1897BD9D-13C9-457D-8C88-CD576AE5F4F6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49:20.834" v="672" actId="20577"/>
          <ac:spMkLst>
            <pc:docMk/>
            <pc:sldMk cId="2543083005" sldId="279"/>
            <ac:spMk id="16" creationId="{12067144-2D59-4433-9AB5-15A669F59D6F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3:28.629" v="708" actId="1076"/>
          <ac:spMkLst>
            <pc:docMk/>
            <pc:sldMk cId="2543083005" sldId="279"/>
            <ac:spMk id="18" creationId="{CCD639EC-938A-475D-9639-5B1B265F6EA9}"/>
          </ac:spMkLst>
        </pc:spChg>
        <pc:picChg chg="mod modCrop">
          <ac:chgData name="Alberts, Natasha [nvdb@sun.ac.za]" userId="S::nvdb@sun.ac.za::8d89c936-e5c8-4d4b-b4e1-4a0ab2fe3c71" providerId="AD" clId="Web-{9B1C2EF0-C165-47B6-B754-668DD7F32371}" dt="2020-05-19T12:52:18.411" v="700" actId="1076"/>
          <ac:picMkLst>
            <pc:docMk/>
            <pc:sldMk cId="2543083005" sldId="279"/>
            <ac:picMk id="10" creationId="{3AD37E84-40CA-4E5C-A96B-88714E7AACAF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52:34.036" v="703" actId="1076"/>
          <ac:picMkLst>
            <pc:docMk/>
            <pc:sldMk cId="2543083005" sldId="279"/>
            <ac:picMk id="13" creationId="{178E6D7E-5AC9-46E3-81CC-8358C55A14D5}"/>
          </ac:picMkLst>
        </pc:picChg>
      </pc:sldChg>
      <pc:sldChg chg="modSp">
        <pc:chgData name="Alberts, Natasha [nvdb@sun.ac.za]" userId="S::nvdb@sun.ac.za::8d89c936-e5c8-4d4b-b4e1-4a0ab2fe3c71" providerId="AD" clId="Web-{9B1C2EF0-C165-47B6-B754-668DD7F32371}" dt="2020-05-19T12:59:29.002" v="812" actId="1076"/>
        <pc:sldMkLst>
          <pc:docMk/>
          <pc:sldMk cId="26514889" sldId="283"/>
        </pc:sldMkLst>
        <pc:spChg chg="mod">
          <ac:chgData name="Alberts, Natasha [nvdb@sun.ac.za]" userId="S::nvdb@sun.ac.za::8d89c936-e5c8-4d4b-b4e1-4a0ab2fe3c71" providerId="AD" clId="Web-{9B1C2EF0-C165-47B6-B754-668DD7F32371}" dt="2020-05-19T12:56:00.410" v="760" actId="1076"/>
          <ac:spMkLst>
            <pc:docMk/>
            <pc:sldMk cId="26514889" sldId="283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8:16.222" v="771" actId="20577"/>
          <ac:spMkLst>
            <pc:docMk/>
            <pc:sldMk cId="26514889" sldId="283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4:23.051" v="730" actId="20577"/>
          <ac:spMkLst>
            <pc:docMk/>
            <pc:sldMk cId="26514889" sldId="283"/>
            <ac:spMk id="7" creationId="{66C68050-D438-4011-BAAB-657FD8B944C9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9:29.002" v="812" actId="1076"/>
          <ac:spMkLst>
            <pc:docMk/>
            <pc:sldMk cId="26514889" sldId="283"/>
            <ac:spMk id="10" creationId="{7E3A50BA-BEE4-4BB7-A792-82013D5068A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5:00.551" v="755" actId="20577"/>
          <ac:spMkLst>
            <pc:docMk/>
            <pc:sldMk cId="26514889" sldId="283"/>
            <ac:spMk id="12" creationId="{7563CDA8-D732-4AEF-BD29-C8794FFA8358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8:49.518" v="797" actId="20577"/>
          <ac:spMkLst>
            <pc:docMk/>
            <pc:sldMk cId="26514889" sldId="283"/>
            <ac:spMk id="14" creationId="{C33503FA-28FE-48C2-BE7E-BE8DB5278C90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7:48.800" v="761" actId="1076"/>
          <ac:spMkLst>
            <pc:docMk/>
            <pc:sldMk cId="26514889" sldId="283"/>
            <ac:spMk id="16" creationId="{52CB47C9-048A-415A-8FDB-DE86923EFE0A}"/>
          </ac:spMkLst>
        </pc:spChg>
        <pc:spChg chg="mod">
          <ac:chgData name="Alberts, Natasha [nvdb@sun.ac.za]" userId="S::nvdb@sun.ac.za::8d89c936-e5c8-4d4b-b4e1-4a0ab2fe3c71" providerId="AD" clId="Web-{9B1C2EF0-C165-47B6-B754-668DD7F32371}" dt="2020-05-19T12:59:11.377" v="810" actId="20577"/>
          <ac:spMkLst>
            <pc:docMk/>
            <pc:sldMk cId="26514889" sldId="283"/>
            <ac:spMk id="18" creationId="{8E438DE5-F94E-4C98-B6CC-F0E9C6813321}"/>
          </ac:spMkLst>
        </pc:spChg>
        <pc:picChg chg="mod">
          <ac:chgData name="Alberts, Natasha [nvdb@sun.ac.za]" userId="S::nvdb@sun.ac.za::8d89c936-e5c8-4d4b-b4e1-4a0ab2fe3c71" providerId="AD" clId="Web-{9B1C2EF0-C165-47B6-B754-668DD7F32371}" dt="2020-05-19T12:55:42.629" v="759" actId="1076"/>
          <ac:picMkLst>
            <pc:docMk/>
            <pc:sldMk cId="26514889" sldId="283"/>
            <ac:picMk id="6" creationId="{8CE10EEE-2E41-4216-BE40-BEC76A490179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55:36.347" v="758" actId="1076"/>
          <ac:picMkLst>
            <pc:docMk/>
            <pc:sldMk cId="26514889" sldId="283"/>
            <ac:picMk id="11" creationId="{0865E368-F26B-46BB-913B-A687EE17DF7E}"/>
          </ac:picMkLst>
        </pc:picChg>
        <pc:picChg chg="mod">
          <ac:chgData name="Alberts, Natasha [nvdb@sun.ac.za]" userId="S::nvdb@sun.ac.za::8d89c936-e5c8-4d4b-b4e1-4a0ab2fe3c71" providerId="AD" clId="Web-{9B1C2EF0-C165-47B6-B754-668DD7F32371}" dt="2020-05-19T12:55:30.051" v="757" actId="1076"/>
          <ac:picMkLst>
            <pc:docMk/>
            <pc:sldMk cId="26514889" sldId="283"/>
            <ac:picMk id="15" creationId="{DC9A3240-7ACC-4B2A-A805-189E7006AFA0}"/>
          </ac:picMkLst>
        </pc:picChg>
      </pc:sldChg>
    </pc:docChg>
  </pc:docChgLst>
  <pc:docChgLst>
    <pc:chgData name="Alberts, Natasha [nvdb@sun.ac.za]" userId="S::nvdb@sun.ac.za::8d89c936-e5c8-4d4b-b4e1-4a0ab2fe3c71" providerId="AD" clId="Web-{F99012E2-CC8D-49F2-95B2-75E331902DDA}"/>
    <pc:docChg chg="addSld delSld modSld sldOrd">
      <pc:chgData name="Alberts, Natasha [nvdb@sun.ac.za]" userId="S::nvdb@sun.ac.za::8d89c936-e5c8-4d4b-b4e1-4a0ab2fe3c71" providerId="AD" clId="Web-{F99012E2-CC8D-49F2-95B2-75E331902DDA}" dt="2020-05-20T09:13:13.417" v="5"/>
      <pc:docMkLst>
        <pc:docMk/>
      </pc:docMkLst>
      <pc:sldChg chg="addSp delSp modSp new del mod ord setBg">
        <pc:chgData name="Alberts, Natasha [nvdb@sun.ac.za]" userId="S::nvdb@sun.ac.za::8d89c936-e5c8-4d4b-b4e1-4a0ab2fe3c71" providerId="AD" clId="Web-{F99012E2-CC8D-49F2-95B2-75E331902DDA}" dt="2020-05-20T09:13:13.417" v="5"/>
        <pc:sldMkLst>
          <pc:docMk/>
          <pc:sldMk cId="1037585340" sldId="297"/>
        </pc:sldMkLst>
        <pc:picChg chg="add del mod">
          <ac:chgData name="Alberts, Natasha [nvdb@sun.ac.za]" userId="S::nvdb@sun.ac.za::8d89c936-e5c8-4d4b-b4e1-4a0ab2fe3c71" providerId="AD" clId="Web-{F99012E2-CC8D-49F2-95B2-75E331902DDA}" dt="2020-05-20T09:13:05.276" v="4"/>
          <ac:picMkLst>
            <pc:docMk/>
            <pc:sldMk cId="1037585340" sldId="297"/>
            <ac:picMk id="2" creationId="{AA9E3351-3E26-41C2-800E-EBD11255779F}"/>
          </ac:picMkLst>
        </pc:picChg>
      </pc:sldChg>
    </pc:docChg>
  </pc:docChgLst>
  <pc:docChgLst>
    <pc:chgData name="Herman, N, Dr [nherman@sun.ac.za]" userId="S::nherman@sun.ac.za::f33c4401-0dda-4c31-bd74-38aeb77ca7f6" providerId="AD" clId="Web-{D3226BC3-F468-44BA-8C85-4A853F8A77BB}"/>
    <pc:docChg chg="modSld">
      <pc:chgData name="Herman, N, Dr [nherman@sun.ac.za]" userId="S::nherman@sun.ac.za::f33c4401-0dda-4c31-bd74-38aeb77ca7f6" providerId="AD" clId="Web-{D3226BC3-F468-44BA-8C85-4A853F8A77BB}" dt="2020-05-18T13:36:36.819" v="8" actId="20577"/>
      <pc:docMkLst>
        <pc:docMk/>
      </pc:docMkLst>
      <pc:sldChg chg="modSp">
        <pc:chgData name="Herman, N, Dr [nherman@sun.ac.za]" userId="S::nherman@sun.ac.za::f33c4401-0dda-4c31-bd74-38aeb77ca7f6" providerId="AD" clId="Web-{D3226BC3-F468-44BA-8C85-4A853F8A77BB}" dt="2020-05-18T13:36:36.787" v="7" actId="20577"/>
        <pc:sldMkLst>
          <pc:docMk/>
          <pc:sldMk cId="3200150295" sldId="289"/>
        </pc:sldMkLst>
        <pc:spChg chg="mod">
          <ac:chgData name="Herman, N, Dr [nherman@sun.ac.za]" userId="S::nherman@sun.ac.za::f33c4401-0dda-4c31-bd74-38aeb77ca7f6" providerId="AD" clId="Web-{D3226BC3-F468-44BA-8C85-4A853F8A77BB}" dt="2020-05-18T13:36:36.787" v="7" actId="20577"/>
          <ac:spMkLst>
            <pc:docMk/>
            <pc:sldMk cId="3200150295" sldId="289"/>
            <ac:spMk id="3" creationId="{00000000-0000-0000-0000-000000000000}"/>
          </ac:spMkLst>
        </pc:spChg>
      </pc:sldChg>
    </pc:docChg>
  </pc:docChgLst>
  <pc:docChgLst>
    <pc:chgData name="Swart-Jansen van Vuuren, C, Mev [claudias2@sun.ac.za]" userId="S::claudias2@sun.ac.za::401344a3-9055-4009-b0ce-a077846920cb" providerId="AD" clId="Web-{7C8B3093-5507-409F-B016-0FB162360C8D}"/>
    <pc:docChg chg="modSld">
      <pc:chgData name="Swart-Jansen van Vuuren, C, Mev [claudias2@sun.ac.za]" userId="S::claudias2@sun.ac.za::401344a3-9055-4009-b0ce-a077846920cb" providerId="AD" clId="Web-{7C8B3093-5507-409F-B016-0FB162360C8D}" dt="2020-05-20T10:34:59.628" v="4"/>
      <pc:docMkLst>
        <pc:docMk/>
      </pc:docMkLst>
      <pc:sldChg chg="addSp modSp">
        <pc:chgData name="Swart-Jansen van Vuuren, C, Mev [claudias2@sun.ac.za]" userId="S::claudias2@sun.ac.za::401344a3-9055-4009-b0ce-a077846920cb" providerId="AD" clId="Web-{7C8B3093-5507-409F-B016-0FB162360C8D}" dt="2020-05-20T10:34:59.628" v="4"/>
        <pc:sldMkLst>
          <pc:docMk/>
          <pc:sldMk cId="3551717093" sldId="298"/>
        </pc:sldMkLst>
        <pc:spChg chg="add">
          <ac:chgData name="Swart-Jansen van Vuuren, C, Mev [claudias2@sun.ac.za]" userId="S::claudias2@sun.ac.za::401344a3-9055-4009-b0ce-a077846920cb" providerId="AD" clId="Web-{7C8B3093-5507-409F-B016-0FB162360C8D}" dt="2020-05-20T10:34:33.159" v="0"/>
          <ac:spMkLst>
            <pc:docMk/>
            <pc:sldMk cId="3551717093" sldId="298"/>
            <ac:spMk id="2" creationId="{CF644D35-9DCE-42B9-93ED-4D15FA015355}"/>
          </ac:spMkLst>
        </pc:spChg>
        <pc:spChg chg="add">
          <ac:chgData name="Swart-Jansen van Vuuren, C, Mev [claudias2@sun.ac.za]" userId="S::claudias2@sun.ac.za::401344a3-9055-4009-b0ce-a077846920cb" providerId="AD" clId="Web-{7C8B3093-5507-409F-B016-0FB162360C8D}" dt="2020-05-20T10:34:40.581" v="1"/>
          <ac:spMkLst>
            <pc:docMk/>
            <pc:sldMk cId="3551717093" sldId="298"/>
            <ac:spMk id="4" creationId="{ED27679A-D348-456C-AAFA-DCB4394BBDAB}"/>
          </ac:spMkLst>
        </pc:spChg>
        <pc:spChg chg="add">
          <ac:chgData name="Swart-Jansen van Vuuren, C, Mev [claudias2@sun.ac.za]" userId="S::claudias2@sun.ac.za::401344a3-9055-4009-b0ce-a077846920cb" providerId="AD" clId="Web-{7C8B3093-5507-409F-B016-0FB162360C8D}" dt="2020-05-20T10:34:59.597" v="3"/>
          <ac:spMkLst>
            <pc:docMk/>
            <pc:sldMk cId="3551717093" sldId="298"/>
            <ac:spMk id="5" creationId="{26C5B7F9-BD17-4697-9A8F-A150FC3B5789}"/>
          </ac:spMkLst>
        </pc:spChg>
        <pc:spChg chg="add">
          <ac:chgData name="Swart-Jansen van Vuuren, C, Mev [claudias2@sun.ac.za]" userId="S::claudias2@sun.ac.za::401344a3-9055-4009-b0ce-a077846920cb" providerId="AD" clId="Web-{7C8B3093-5507-409F-B016-0FB162360C8D}" dt="2020-05-20T10:34:59.628" v="4"/>
          <ac:spMkLst>
            <pc:docMk/>
            <pc:sldMk cId="3551717093" sldId="298"/>
            <ac:spMk id="7" creationId="{8DDC0C5A-CB2F-4988-AD53-B32F1F13BCDB}"/>
          </ac:spMkLst>
        </pc:spChg>
        <pc:picChg chg="mod">
          <ac:chgData name="Swart-Jansen van Vuuren, C, Mev [claudias2@sun.ac.za]" userId="S::claudias2@sun.ac.za::401344a3-9055-4009-b0ce-a077846920cb" providerId="AD" clId="Web-{7C8B3093-5507-409F-B016-0FB162360C8D}" dt="2020-05-20T10:34:59.566" v="2" actId="1076"/>
          <ac:picMkLst>
            <pc:docMk/>
            <pc:sldMk cId="3551717093" sldId="298"/>
            <ac:picMk id="3" creationId="{7FE67357-25C6-424D-B47E-3E5F2ECF5BFC}"/>
          </ac:picMkLst>
        </pc:picChg>
      </pc:sldChg>
    </pc:docChg>
  </pc:docChgLst>
  <pc:docChgLst>
    <pc:chgData name="Herman, N, Dr [nherman@sun.ac.za]" userId="S::nherman@sun.ac.za::f33c4401-0dda-4c31-bd74-38aeb77ca7f6" providerId="AD" clId="Web-{516BE796-3917-46F9-BDB0-468FA3E9D1BC}"/>
    <pc:docChg chg="addSld modSld sldOrd">
      <pc:chgData name="Herman, N, Dr [nherman@sun.ac.za]" userId="S::nherman@sun.ac.za::f33c4401-0dda-4c31-bd74-38aeb77ca7f6" providerId="AD" clId="Web-{516BE796-3917-46F9-BDB0-468FA3E9D1BC}" dt="2020-05-18T11:55:57.478" v="758" actId="1076"/>
      <pc:docMkLst>
        <pc:docMk/>
      </pc:docMkLst>
      <pc:sldChg chg="modSp">
        <pc:chgData name="Herman, N, Dr [nherman@sun.ac.za]" userId="S::nherman@sun.ac.za::f33c4401-0dda-4c31-bd74-38aeb77ca7f6" providerId="AD" clId="Web-{516BE796-3917-46F9-BDB0-468FA3E9D1BC}" dt="2020-05-18T10:02:16.655" v="599" actId="20577"/>
        <pc:sldMkLst>
          <pc:docMk/>
          <pc:sldMk cId="3241030307" sldId="257"/>
        </pc:sldMkLst>
        <pc:spChg chg="mod">
          <ac:chgData name="Herman, N, Dr [nherman@sun.ac.za]" userId="S::nherman@sun.ac.za::f33c4401-0dda-4c31-bd74-38aeb77ca7f6" providerId="AD" clId="Web-{516BE796-3917-46F9-BDB0-468FA3E9D1BC}" dt="2020-05-18T10:02:16.655" v="599" actId="20577"/>
          <ac:spMkLst>
            <pc:docMk/>
            <pc:sldMk cId="3241030307" sldId="257"/>
            <ac:spMk id="2" creationId="{00000000-0000-0000-0000-000000000000}"/>
          </ac:spMkLst>
        </pc:spChg>
      </pc:sldChg>
      <pc:sldChg chg="modSp">
        <pc:chgData name="Herman, N, Dr [nherman@sun.ac.za]" userId="S::nherman@sun.ac.za::f33c4401-0dda-4c31-bd74-38aeb77ca7f6" providerId="AD" clId="Web-{516BE796-3917-46F9-BDB0-468FA3E9D1BC}" dt="2020-05-18T11:55:57.478" v="758" actId="1076"/>
        <pc:sldMkLst>
          <pc:docMk/>
          <pc:sldMk cId="3938220889" sldId="258"/>
        </pc:sldMkLst>
        <pc:spChg chg="mod">
          <ac:chgData name="Herman, N, Dr [nherman@sun.ac.za]" userId="S::nherman@sun.ac.za::f33c4401-0dda-4c31-bd74-38aeb77ca7f6" providerId="AD" clId="Web-{516BE796-3917-46F9-BDB0-468FA3E9D1BC}" dt="2020-05-18T09:30:49.392" v="353" actId="20577"/>
          <ac:spMkLst>
            <pc:docMk/>
            <pc:sldMk cId="3938220889" sldId="258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5:56.793" v="285" actId="20577"/>
          <ac:spMkLst>
            <pc:docMk/>
            <pc:sldMk cId="3938220889" sldId="258"/>
            <ac:spMk id="5" creationId="{E0310113-4A9A-4F2B-ABE1-042D90B62CE3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5:30.466" v="47" actId="20577"/>
          <ac:spMkLst>
            <pc:docMk/>
            <pc:sldMk cId="3938220889" sldId="258"/>
            <ac:spMk id="7" creationId="{A867EB3C-F7B0-4D5D-9C1D-184FD3C82AA4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5:22.715" v="40" actId="20577"/>
          <ac:spMkLst>
            <pc:docMk/>
            <pc:sldMk cId="3938220889" sldId="258"/>
            <ac:spMk id="9" creationId="{B351A122-B547-4FC2-AFB3-026E14F67B9C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25:43.848" v="624" actId="20577"/>
          <ac:spMkLst>
            <pc:docMk/>
            <pc:sldMk cId="3938220889" sldId="258"/>
            <ac:spMk id="11" creationId="{8CF922E7-76A2-4E07-9542-3A3E13E45F5B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5:26.731" v="45" actId="20577"/>
          <ac:spMkLst>
            <pc:docMk/>
            <pc:sldMk cId="3938220889" sldId="258"/>
            <ac:spMk id="13" creationId="{8B0F741E-A042-4129-B6CA-E51449EF470D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4:16.615" v="390" actId="1076"/>
          <ac:spMkLst>
            <pc:docMk/>
            <pc:sldMk cId="3938220889" sldId="258"/>
            <ac:spMk id="15" creationId="{3119E971-019F-439A-A82F-0E0FCC466445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34:24.787" v="391" actId="14100"/>
          <ac:picMkLst>
            <pc:docMk/>
            <pc:sldMk cId="3938220889" sldId="258"/>
            <ac:picMk id="8" creationId="{D78ACAE5-2695-4583-B94F-A292725DA6F2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1:55:57.478" v="758" actId="1076"/>
          <ac:picMkLst>
            <pc:docMk/>
            <pc:sldMk cId="3938220889" sldId="258"/>
            <ac:picMk id="12" creationId="{2AC78DEB-8849-4C49-B566-17A9F8884EDD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4:01.192" v="387" actId="1076"/>
          <ac:picMkLst>
            <pc:docMk/>
            <pc:sldMk cId="3938220889" sldId="258"/>
            <ac:picMk id="16" creationId="{A277D17F-9275-4314-886B-2CBB6D03D1CB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09:33:28.064" v="382" actId="1076"/>
        <pc:sldMkLst>
          <pc:docMk/>
          <pc:sldMk cId="174970625" sldId="262"/>
        </pc:sldMkLst>
        <pc:spChg chg="mod">
          <ac:chgData name="Herman, N, Dr [nherman@sun.ac.za]" userId="S::nherman@sun.ac.za::f33c4401-0dda-4c31-bd74-38aeb77ca7f6" providerId="AD" clId="Web-{516BE796-3917-46F9-BDB0-468FA3E9D1BC}" dt="2020-05-18T07:35:55.436" v="58" actId="20577"/>
          <ac:spMkLst>
            <pc:docMk/>
            <pc:sldMk cId="174970625" sldId="262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2:46.608" v="375" actId="1076"/>
          <ac:spMkLst>
            <pc:docMk/>
            <pc:sldMk cId="174970625" sldId="262"/>
            <ac:spMk id="5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2:07.496" v="370" actId="1076"/>
          <ac:spMkLst>
            <pc:docMk/>
            <pc:sldMk cId="174970625" sldId="262"/>
            <ac:spMk id="6" creationId="{80CA58B0-EBE7-43A8-A239-A3274F8E377E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3:10.094" v="379" actId="1076"/>
          <ac:spMkLst>
            <pc:docMk/>
            <pc:sldMk cId="174970625" sldId="262"/>
            <ac:spMk id="8" creationId="{D4835834-D2F1-4666-BD60-70E910DD22D3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2:14.215" v="371" actId="1076"/>
          <ac:spMkLst>
            <pc:docMk/>
            <pc:sldMk cId="174970625" sldId="262"/>
            <ac:spMk id="10" creationId="{2A82E154-9511-443E-80BE-4FC56F1B30D7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3:28.064" v="382" actId="1076"/>
          <ac:spMkLst>
            <pc:docMk/>
            <pc:sldMk cId="174970625" sldId="262"/>
            <ac:spMk id="12" creationId="{36CB65A1-7E4C-4088-BE07-4ED8338065FA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6:58.644" v="89" actId="20577"/>
          <ac:spMkLst>
            <pc:docMk/>
            <pc:sldMk cId="174970625" sldId="262"/>
            <ac:spMk id="14" creationId="{C05C68EE-E64C-49B2-A638-1802806A25EA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32:55.703" v="376" actId="1076"/>
          <ac:picMkLst>
            <pc:docMk/>
            <pc:sldMk cId="174970625" sldId="262"/>
            <ac:picMk id="7" creationId="{4567C231-CAA5-4A1C-BB69-AE7041A3AD51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3:06.470" v="378" actId="1076"/>
          <ac:picMkLst>
            <pc:docMk/>
            <pc:sldMk cId="174970625" sldId="262"/>
            <ac:picMk id="9" creationId="{885C53B3-C886-418D-AEC2-C5FF87DB966F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3:01.875" v="377" actId="1076"/>
          <ac:picMkLst>
            <pc:docMk/>
            <pc:sldMk cId="174970625" sldId="262"/>
            <ac:picMk id="11" creationId="{E7B2D88A-B5D1-464F-B602-A3F5F98CD681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3:21.689" v="381" actId="14100"/>
          <ac:picMkLst>
            <pc:docMk/>
            <pc:sldMk cId="174970625" sldId="262"/>
            <ac:picMk id="13" creationId="{BD9D2D43-DD36-4AE0-90E9-0D8C01ACBAC4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2:38.076" v="374" actId="14100"/>
          <ac:picMkLst>
            <pc:docMk/>
            <pc:sldMk cId="174970625" sldId="262"/>
            <ac:picMk id="6146" creationId="{00000000-0000-0000-0000-000000000000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10:29:14.800" v="632" actId="20577"/>
        <pc:sldMkLst>
          <pc:docMk/>
          <pc:sldMk cId="2266873053" sldId="266"/>
        </pc:sldMkLst>
        <pc:spChg chg="mod">
          <ac:chgData name="Herman, N, Dr [nherman@sun.ac.za]" userId="S::nherman@sun.ac.za::f33c4401-0dda-4c31-bd74-38aeb77ca7f6" providerId="AD" clId="Web-{516BE796-3917-46F9-BDB0-468FA3E9D1BC}" dt="2020-05-18T07:37:30.725" v="102" actId="20577"/>
          <ac:spMkLst>
            <pc:docMk/>
            <pc:sldMk cId="2266873053" sldId="266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7:38.926" v="315" actId="20577"/>
          <ac:spMkLst>
            <pc:docMk/>
            <pc:sldMk cId="2266873053" sldId="266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7:40.944" v="107" actId="20577"/>
          <ac:spMkLst>
            <pc:docMk/>
            <pc:sldMk cId="2266873053" sldId="266"/>
            <ac:spMk id="6" creationId="{FEA9A1F9-AF45-49A4-B027-FAEDDD4EA1EF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8:41.417" v="140" actId="20577"/>
          <ac:spMkLst>
            <pc:docMk/>
            <pc:sldMk cId="2266873053" sldId="266"/>
            <ac:spMk id="8" creationId="{3EF867AC-BC4D-47A4-B817-CD0C4EC04EED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7:52.195" v="111" actId="20577"/>
          <ac:spMkLst>
            <pc:docMk/>
            <pc:sldMk cId="2266873053" sldId="266"/>
            <ac:spMk id="10" creationId="{EF3D957D-49AF-4986-8531-E3E7BBA62CB5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8:26.604" v="131" actId="20577"/>
          <ac:spMkLst>
            <pc:docMk/>
            <pc:sldMk cId="2266873053" sldId="266"/>
            <ac:spMk id="12" creationId="{4324F674-D1AB-4C86-91EF-084F391F78DD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29:14.800" v="632" actId="20577"/>
          <ac:spMkLst>
            <pc:docMk/>
            <pc:sldMk cId="2266873053" sldId="266"/>
            <ac:spMk id="14" creationId="{50B3438A-2B57-4AA0-A7D7-A2E6E5F6657D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8:17.462" v="126" actId="20577"/>
          <ac:spMkLst>
            <pc:docMk/>
            <pc:sldMk cId="2266873053" sldId="266"/>
            <ac:spMk id="16" creationId="{7EC7F171-3501-42D1-9A1E-E3E06AB2550F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34:45.882" v="392" actId="1076"/>
          <ac:picMkLst>
            <pc:docMk/>
            <pc:sldMk cId="2266873053" sldId="266"/>
            <ac:picMk id="9" creationId="{83E26312-7D39-4F28-94A4-4351BA9425A6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5:05.321" v="395" actId="14100"/>
          <ac:picMkLst>
            <pc:docMk/>
            <pc:sldMk cId="2266873053" sldId="266"/>
            <ac:picMk id="13" creationId="{3C06D2C5-0C04-4490-BCBC-4DCE31E1CB51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5:21.885" v="398" actId="14100"/>
          <ac:picMkLst>
            <pc:docMk/>
            <pc:sldMk cId="2266873053" sldId="266"/>
            <ac:picMk id="17" creationId="{A418B6C2-893D-472E-A07E-D42D5098FBEA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4:50.383" v="393" actId="14100"/>
          <ac:picMkLst>
            <pc:docMk/>
            <pc:sldMk cId="2266873053" sldId="266"/>
            <ac:picMk id="8194" creationId="{00000000-0000-0000-0000-000000000000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10:18:07.769" v="611" actId="14100"/>
        <pc:sldMkLst>
          <pc:docMk/>
          <pc:sldMk cId="3602370957" sldId="271"/>
        </pc:sldMkLst>
        <pc:spChg chg="mod">
          <ac:chgData name="Herman, N, Dr [nherman@sun.ac.za]" userId="S::nherman@sun.ac.za::f33c4401-0dda-4c31-bd74-38aeb77ca7f6" providerId="AD" clId="Web-{516BE796-3917-46F9-BDB0-468FA3E9D1BC}" dt="2020-05-18T07:38:49.308" v="142" actId="20577"/>
          <ac:spMkLst>
            <pc:docMk/>
            <pc:sldMk cId="3602370957" sldId="271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8:37.664" v="330" actId="20577"/>
          <ac:spMkLst>
            <pc:docMk/>
            <pc:sldMk cId="3602370957" sldId="271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8:55.449" v="145" actId="20577"/>
          <ac:spMkLst>
            <pc:docMk/>
            <pc:sldMk cId="3602370957" sldId="271"/>
            <ac:spMk id="6" creationId="{E276985C-D5C6-46B2-BD4A-35645A50F5B1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8:29.054" v="325" actId="20577"/>
          <ac:spMkLst>
            <pc:docMk/>
            <pc:sldMk cId="3602370957" sldId="271"/>
            <ac:spMk id="8" creationId="{2B985F1E-2502-4B9B-A0A9-85F39574F6DE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9:16.029" v="153" actId="1076"/>
          <ac:spMkLst>
            <pc:docMk/>
            <pc:sldMk cId="3602370957" sldId="271"/>
            <ac:spMk id="10" creationId="{A1E555BA-F4CF-4891-BE91-F13F4B553BAE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8:21.116" v="324" actId="1076"/>
          <ac:spMkLst>
            <pc:docMk/>
            <pc:sldMk cId="3602370957" sldId="271"/>
            <ac:spMk id="12" creationId="{C888DE9E-3AD5-460B-A22B-91CAA0D0C3C2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9:04.513" v="150" actId="20577"/>
          <ac:spMkLst>
            <pc:docMk/>
            <pc:sldMk cId="3602370957" sldId="271"/>
            <ac:spMk id="15" creationId="{E009D9CD-9CF0-4998-BA4E-87B27A94FDDD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39:40.843" v="163" actId="20577"/>
          <ac:spMkLst>
            <pc:docMk/>
            <pc:sldMk cId="3602370957" sldId="271"/>
            <ac:spMk id="16" creationId="{5326FB27-1990-49F8-BE6F-FD2588E273FF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10:18:01.378" v="609" actId="14100"/>
          <ac:picMkLst>
            <pc:docMk/>
            <pc:sldMk cId="3602370957" sldId="271"/>
            <ac:picMk id="9" creationId="{00B21F4E-A65F-48DB-8175-69B0C0F1E543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0:18:07.769" v="611" actId="14100"/>
          <ac:picMkLst>
            <pc:docMk/>
            <pc:sldMk cId="3602370957" sldId="271"/>
            <ac:picMk id="13" creationId="{49C630F7-37EF-4A94-AC2C-31DF86870BAB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09:36:31.796" v="409" actId="1076"/>
        <pc:sldMkLst>
          <pc:docMk/>
          <pc:sldMk cId="2189133879" sldId="275"/>
        </pc:sldMkLst>
        <pc:spChg chg="mod">
          <ac:chgData name="Herman, N, Dr [nherman@sun.ac.za]" userId="S::nherman@sun.ac.za::f33c4401-0dda-4c31-bd74-38aeb77ca7f6" providerId="AD" clId="Web-{516BE796-3917-46F9-BDB0-468FA3E9D1BC}" dt="2020-05-18T07:40:09.533" v="167" actId="20577"/>
          <ac:spMkLst>
            <pc:docMk/>
            <pc:sldMk cId="2189133879" sldId="275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6:24.764" v="407" actId="1076"/>
          <ac:spMkLst>
            <pc:docMk/>
            <pc:sldMk cId="2189133879" sldId="275"/>
            <ac:spMk id="5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0:19.924" v="170" actId="20577"/>
          <ac:spMkLst>
            <pc:docMk/>
            <pc:sldMk cId="2189133879" sldId="275"/>
            <ac:spMk id="6" creationId="{D919D1D6-769E-48C4-97DC-249849FB7EEA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6:27.546" v="408" actId="1076"/>
          <ac:spMkLst>
            <pc:docMk/>
            <pc:sldMk cId="2189133879" sldId="275"/>
            <ac:spMk id="8" creationId="{AC45F50F-370D-4E2D-8798-19F688547663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0:20.221" v="172" actId="20577"/>
          <ac:spMkLst>
            <pc:docMk/>
            <pc:sldMk cId="2189133879" sldId="275"/>
            <ac:spMk id="10" creationId="{625629A3-1A90-4F4E-948A-96858189D5A4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6:31.796" v="409" actId="1076"/>
          <ac:spMkLst>
            <pc:docMk/>
            <pc:sldMk cId="2189133879" sldId="275"/>
            <ac:spMk id="12" creationId="{0511C15C-14D6-4B84-91A1-B6969AD48E8B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0:26.284" v="175" actId="20577"/>
          <ac:spMkLst>
            <pc:docMk/>
            <pc:sldMk cId="2189133879" sldId="275"/>
            <ac:spMk id="14" creationId="{E1E883F1-6072-4AA1-A26B-231F9F970163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0:45.145" v="187" actId="20577"/>
          <ac:spMkLst>
            <pc:docMk/>
            <pc:sldMk cId="2189133879" sldId="275"/>
            <ac:spMk id="16" creationId="{4144B55F-5B71-4537-9B4A-972A34714D5C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36:08.967" v="403" actId="1076"/>
          <ac:picMkLst>
            <pc:docMk/>
            <pc:sldMk cId="2189133879" sldId="275"/>
            <ac:picMk id="3" creationId="{00000000-0000-0000-0000-000000000000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6:02.263" v="402" actId="14100"/>
          <ac:picMkLst>
            <pc:docMk/>
            <pc:sldMk cId="2189133879" sldId="275"/>
            <ac:picMk id="15" creationId="{0A6FD487-8993-4335-A563-369E9899162C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6:11.342" v="404" actId="1076"/>
          <ac:picMkLst>
            <pc:docMk/>
            <pc:sldMk cId="2189133879" sldId="275"/>
            <ac:picMk id="17" creationId="{885C53B3-C886-418D-AEC2-C5FF87DB966F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6:16.576" v="406" actId="14100"/>
          <ac:picMkLst>
            <pc:docMk/>
            <pc:sldMk cId="2189133879" sldId="275"/>
            <ac:picMk id="5122" creationId="{00000000-0000-0000-0000-000000000000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11:23:59.224" v="643" actId="20577"/>
        <pc:sldMkLst>
          <pc:docMk/>
          <pc:sldMk cId="2543083005" sldId="279"/>
        </pc:sldMkLst>
        <pc:spChg chg="mod">
          <ac:chgData name="Herman, N, Dr [nherman@sun.ac.za]" userId="S::nherman@sun.ac.za::f33c4401-0dda-4c31-bd74-38aeb77ca7f6" providerId="AD" clId="Web-{516BE796-3917-46F9-BDB0-468FA3E9D1BC}" dt="2020-05-18T07:41:08.396" v="190" actId="20577"/>
          <ac:spMkLst>
            <pc:docMk/>
            <pc:sldMk cId="2543083005" sldId="279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1:23:59.224" v="643" actId="20577"/>
          <ac:spMkLst>
            <pc:docMk/>
            <pc:sldMk cId="2543083005" sldId="279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0:08.967" v="350" actId="20577"/>
          <ac:spMkLst>
            <pc:docMk/>
            <pc:sldMk cId="2543083005" sldId="279"/>
            <ac:spMk id="6" creationId="{A65A965B-D085-4EE1-B704-29D8F542B868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36:46.094" v="414" actId="20577"/>
          <ac:spMkLst>
            <pc:docMk/>
            <pc:sldMk cId="2543083005" sldId="279"/>
            <ac:spMk id="8" creationId="{494BEEAD-D3FA-4673-AF7E-39E8E9EA4F49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1:20.054" v="196" actId="20577"/>
          <ac:spMkLst>
            <pc:docMk/>
            <pc:sldMk cId="2543083005" sldId="279"/>
            <ac:spMk id="12" creationId="{0281F623-AA7F-44C1-897B-556CF1FBC2BE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1:51.290" v="212" actId="20577"/>
          <ac:spMkLst>
            <pc:docMk/>
            <pc:sldMk cId="2543083005" sldId="279"/>
            <ac:spMk id="14" creationId="{1897BD9D-13C9-457D-8C88-CD576AE5F4F6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1:30.273" v="201" actId="20577"/>
          <ac:spMkLst>
            <pc:docMk/>
            <pc:sldMk cId="2543083005" sldId="279"/>
            <ac:spMk id="16" creationId="{12067144-2D59-4433-9AB5-15A669F59D6F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1:55.853" v="214" actId="20577"/>
          <ac:spMkLst>
            <pc:docMk/>
            <pc:sldMk cId="2543083005" sldId="279"/>
            <ac:spMk id="18" creationId="{CCD639EC-938A-475D-9639-5B1B265F6EA9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36:53.079" v="417" actId="14100"/>
          <ac:picMkLst>
            <pc:docMk/>
            <pc:sldMk cId="2543083005" sldId="279"/>
            <ac:picMk id="10" creationId="{3AD37E84-40CA-4E5C-A96B-88714E7AACAF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6:59.673" v="419" actId="1076"/>
          <ac:picMkLst>
            <pc:docMk/>
            <pc:sldMk cId="2543083005" sldId="279"/>
            <ac:picMk id="13" creationId="{178E6D7E-5AC9-46E3-81CC-8358C55A14D5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37:05.924" v="420" actId="14100"/>
          <ac:picMkLst>
            <pc:docMk/>
            <pc:sldMk cId="2543083005" sldId="279"/>
            <ac:picMk id="17" creationId="{26AA7AC0-7D51-4CAE-A358-4281BA317C85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09:52:28.926" v="432" actId="1076"/>
        <pc:sldMkLst>
          <pc:docMk/>
          <pc:sldMk cId="26514889" sldId="283"/>
        </pc:sldMkLst>
        <pc:spChg chg="mod">
          <ac:chgData name="Herman, N, Dr [nherman@sun.ac.za]" userId="S::nherman@sun.ac.za::f33c4401-0dda-4c31-bd74-38aeb77ca7f6" providerId="AD" clId="Web-{516BE796-3917-46F9-BDB0-468FA3E9D1BC}" dt="2020-05-18T09:29:30.527" v="335" actId="20577"/>
          <ac:spMkLst>
            <pc:docMk/>
            <pc:sldMk cId="26514889" sldId="283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52:28.926" v="432" actId="1076"/>
          <ac:spMkLst>
            <pc:docMk/>
            <pc:sldMk cId="26514889" sldId="283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2:16.104" v="220" actId="20577"/>
          <ac:spMkLst>
            <pc:docMk/>
            <pc:sldMk cId="26514889" sldId="283"/>
            <ac:spMk id="7" creationId="{66C68050-D438-4011-BAAB-657FD8B944C9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2:35.856" v="232" actId="20577"/>
          <ac:spMkLst>
            <pc:docMk/>
            <pc:sldMk cId="26514889" sldId="283"/>
            <ac:spMk id="10" creationId="{7E3A50BA-BEE4-4BB7-A792-82013D5068A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2:21.902" v="223" actId="20577"/>
          <ac:spMkLst>
            <pc:docMk/>
            <pc:sldMk cId="26514889" sldId="283"/>
            <ac:spMk id="12" creationId="{7563CDA8-D732-4AEF-BD29-C8794FFA8358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2:41.825" v="237" actId="20577"/>
          <ac:spMkLst>
            <pc:docMk/>
            <pc:sldMk cId="26514889" sldId="283"/>
            <ac:spMk id="14" creationId="{C33503FA-28FE-48C2-BE7E-BE8DB5278C9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2:29.996" v="226" actId="20577"/>
          <ac:spMkLst>
            <pc:docMk/>
            <pc:sldMk cId="26514889" sldId="283"/>
            <ac:spMk id="16" creationId="{52CB47C9-048A-415A-8FDB-DE86923EFE0A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9:29:59.670" v="347" actId="20577"/>
          <ac:spMkLst>
            <pc:docMk/>
            <pc:sldMk cId="26514889" sldId="283"/>
            <ac:spMk id="18" creationId="{8E438DE5-F94E-4C98-B6CC-F0E9C6813321}"/>
          </ac:spMkLst>
        </pc:spChg>
        <pc:picChg chg="mod">
          <ac:chgData name="Herman, N, Dr [nherman@sun.ac.za]" userId="S::nherman@sun.ac.za::f33c4401-0dda-4c31-bd74-38aeb77ca7f6" providerId="AD" clId="Web-{516BE796-3917-46F9-BDB0-468FA3E9D1BC}" dt="2020-05-18T09:51:22.796" v="421" actId="1076"/>
          <ac:picMkLst>
            <pc:docMk/>
            <pc:sldMk cId="26514889" sldId="283"/>
            <ac:picMk id="4" creationId="{00000000-0000-0000-0000-000000000000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1:37.219" v="424" actId="14100"/>
          <ac:picMkLst>
            <pc:docMk/>
            <pc:sldMk cId="26514889" sldId="283"/>
            <ac:picMk id="8" creationId="{7B62DC71-CB50-411A-8461-3CEF44EF63BA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2:16.394" v="430" actId="14100"/>
          <ac:picMkLst>
            <pc:docMk/>
            <pc:sldMk cId="26514889" sldId="283"/>
            <ac:picMk id="13" creationId="{1DC79E50-0381-450A-9919-6C938BF5BB45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2:22.504" v="431" actId="14100"/>
          <ac:picMkLst>
            <pc:docMk/>
            <pc:sldMk cId="26514889" sldId="283"/>
            <ac:picMk id="17" creationId="{A12CE147-F73A-4A27-B2EA-66A38080FDCE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1:43.282" v="425" actId="14100"/>
          <ac:picMkLst>
            <pc:docMk/>
            <pc:sldMk cId="26514889" sldId="283"/>
            <ac:picMk id="7170" creationId="{00000000-0000-0000-0000-000000000000}"/>
          </ac:picMkLst>
        </pc:picChg>
      </pc:sldChg>
      <pc:sldChg chg="addSp modSp">
        <pc:chgData name="Herman, N, Dr [nherman@sun.ac.za]" userId="S::nherman@sun.ac.za::f33c4401-0dda-4c31-bd74-38aeb77ca7f6" providerId="AD" clId="Web-{516BE796-3917-46F9-BDB0-468FA3E9D1BC}" dt="2020-05-18T11:24:42.336" v="649" actId="14100"/>
        <pc:sldMkLst>
          <pc:docMk/>
          <pc:sldMk cId="1760800362" sldId="287"/>
        </pc:sldMkLst>
        <pc:spChg chg="mod">
          <ac:chgData name="Herman, N, Dr [nherman@sun.ac.za]" userId="S::nherman@sun.ac.za::f33c4401-0dda-4c31-bd74-38aeb77ca7f6" providerId="AD" clId="Web-{516BE796-3917-46F9-BDB0-468FA3E9D1BC}" dt="2020-05-18T09:28:55.728" v="334" actId="20577"/>
          <ac:spMkLst>
            <pc:docMk/>
            <pc:sldMk cId="1760800362" sldId="287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57:19.123" v="279" actId="1076"/>
          <ac:spMkLst>
            <pc:docMk/>
            <pc:sldMk cId="1760800362" sldId="287"/>
            <ac:spMk id="6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06.124" v="246" actId="20577"/>
          <ac:spMkLst>
            <pc:docMk/>
            <pc:sldMk cId="1760800362" sldId="287"/>
            <ac:spMk id="7" creationId="{E76A117A-3BE7-403E-A0BC-E76B2667D16F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12.280" v="250" actId="20577"/>
          <ac:spMkLst>
            <pc:docMk/>
            <pc:sldMk cId="1760800362" sldId="287"/>
            <ac:spMk id="10" creationId="{FFF521BC-58B6-4FAF-91D8-A03B16871F68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37.376" v="263" actId="20577"/>
          <ac:spMkLst>
            <pc:docMk/>
            <pc:sldMk cId="1760800362" sldId="287"/>
            <ac:spMk id="12" creationId="{055EFDF6-1A94-4198-B7D8-C30618E7313F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16.281" v="252" actId="20577"/>
          <ac:spMkLst>
            <pc:docMk/>
            <pc:sldMk cId="1760800362" sldId="287"/>
            <ac:spMk id="14" creationId="{50991A13-2DD3-4D74-8272-E4FEE371DFFB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41.001" v="265" actId="20577"/>
          <ac:spMkLst>
            <pc:docMk/>
            <pc:sldMk cId="1760800362" sldId="287"/>
            <ac:spMk id="15" creationId="{0F02D6A8-DCDD-495A-AAED-1036C7CC7741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07:43:29.219" v="258" actId="20577"/>
          <ac:spMkLst>
            <pc:docMk/>
            <pc:sldMk cId="1760800362" sldId="287"/>
            <ac:spMk id="16" creationId="{B2650257-BE97-43CE-9914-A125AC9574A3}"/>
          </ac:spMkLst>
        </pc:spChg>
        <pc:picChg chg="add mod">
          <ac:chgData name="Herman, N, Dr [nherman@sun.ac.za]" userId="S::nherman@sun.ac.za::f33c4401-0dda-4c31-bd74-38aeb77ca7f6" providerId="AD" clId="Web-{516BE796-3917-46F9-BDB0-468FA3E9D1BC}" dt="2020-05-18T10:18:57.772" v="612" actId="14100"/>
          <ac:picMkLst>
            <pc:docMk/>
            <pc:sldMk cId="1760800362" sldId="287"/>
            <ac:picMk id="3" creationId="{25CA0BB3-FED0-4B7B-BA7A-E3E638046045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1:24:26.398" v="647" actId="14100"/>
          <ac:picMkLst>
            <pc:docMk/>
            <pc:sldMk cId="1760800362" sldId="287"/>
            <ac:picMk id="4" creationId="{00000000-0000-0000-0000-000000000000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1:24:33.976" v="648" actId="14100"/>
          <ac:picMkLst>
            <pc:docMk/>
            <pc:sldMk cId="1760800362" sldId="287"/>
            <ac:picMk id="5" creationId="{00000000-0000-0000-0000-000000000000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4:20.731" v="444" actId="14100"/>
          <ac:picMkLst>
            <pc:docMk/>
            <pc:sldMk cId="1760800362" sldId="287"/>
            <ac:picMk id="8" creationId="{B96A819E-FB8B-4573-BB56-A8F0C2EA68C2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0:19:15.039" v="615" actId="14100"/>
          <ac:picMkLst>
            <pc:docMk/>
            <pc:sldMk cId="1760800362" sldId="287"/>
            <ac:picMk id="9" creationId="{33461751-6306-4529-8D02-40434C9B0F07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11:24:42.336" v="649" actId="14100"/>
          <ac:picMkLst>
            <pc:docMk/>
            <pc:sldMk cId="1760800362" sldId="287"/>
            <ac:picMk id="11" creationId="{32BC914F-A408-4964-AA4F-E556FC6D335F}"/>
          </ac:picMkLst>
        </pc:picChg>
        <pc:picChg chg="mod">
          <ac:chgData name="Herman, N, Dr [nherman@sun.ac.za]" userId="S::nherman@sun.ac.za::f33c4401-0dda-4c31-bd74-38aeb77ca7f6" providerId="AD" clId="Web-{516BE796-3917-46F9-BDB0-468FA3E9D1BC}" dt="2020-05-18T09:54:31.264" v="447" actId="14100"/>
          <ac:picMkLst>
            <pc:docMk/>
            <pc:sldMk cId="1760800362" sldId="287"/>
            <ac:picMk id="13" creationId="{6A212DE8-6365-4827-9DBC-00E85303D184}"/>
          </ac:picMkLst>
        </pc:picChg>
        <pc:picChg chg="add mod">
          <ac:chgData name="Herman, N, Dr [nherman@sun.ac.za]" userId="S::nherman@sun.ac.za::f33c4401-0dda-4c31-bd74-38aeb77ca7f6" providerId="AD" clId="Web-{516BE796-3917-46F9-BDB0-468FA3E9D1BC}" dt="2020-05-18T10:19:06.023" v="613" actId="14100"/>
          <ac:picMkLst>
            <pc:docMk/>
            <pc:sldMk cId="1760800362" sldId="287"/>
            <ac:picMk id="17" creationId="{BA56F211-36BA-413F-9B4E-F123EC0C3B77}"/>
          </ac:picMkLst>
        </pc:picChg>
      </pc:sldChg>
      <pc:sldChg chg="modSp">
        <pc:chgData name="Herman, N, Dr [nherman@sun.ac.za]" userId="S::nherman@sun.ac.za::f33c4401-0dda-4c31-bd74-38aeb77ca7f6" providerId="AD" clId="Web-{516BE796-3917-46F9-BDB0-468FA3E9D1BC}" dt="2020-05-18T10:02:48.985" v="604" actId="1076"/>
        <pc:sldMkLst>
          <pc:docMk/>
          <pc:sldMk cId="3200150295" sldId="289"/>
        </pc:sldMkLst>
        <pc:spChg chg="mod">
          <ac:chgData name="Herman, N, Dr [nherman@sun.ac.za]" userId="S::nherman@sun.ac.za::f33c4401-0dda-4c31-bd74-38aeb77ca7f6" providerId="AD" clId="Web-{516BE796-3917-46F9-BDB0-468FA3E9D1BC}" dt="2020-05-18T09:59:02.001" v="527" actId="20577"/>
          <ac:spMkLst>
            <pc:docMk/>
            <pc:sldMk cId="3200150295" sldId="289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02:33.344" v="602" actId="1076"/>
          <ac:spMkLst>
            <pc:docMk/>
            <pc:sldMk cId="3200150295" sldId="289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02:48.985" v="604" actId="1076"/>
          <ac:spMkLst>
            <pc:docMk/>
            <pc:sldMk cId="3200150295" sldId="289"/>
            <ac:spMk id="4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02:39.219" v="603" actId="1076"/>
          <ac:spMkLst>
            <pc:docMk/>
            <pc:sldMk cId="3200150295" sldId="289"/>
            <ac:spMk id="6" creationId="{00000000-0000-0000-0000-000000000000}"/>
          </ac:spMkLst>
        </pc:spChg>
      </pc:sldChg>
      <pc:sldChg chg="modSp">
        <pc:chgData name="Herman, N, Dr [nherman@sun.ac.za]" userId="S::nherman@sun.ac.za::f33c4401-0dda-4c31-bd74-38aeb77ca7f6" providerId="AD" clId="Web-{516BE796-3917-46F9-BDB0-468FA3E9D1BC}" dt="2020-05-18T10:25:51.427" v="627" actId="20577"/>
        <pc:sldMkLst>
          <pc:docMk/>
          <pc:sldMk cId="4208348954" sldId="290"/>
        </pc:sldMkLst>
        <pc:spChg chg="mod">
          <ac:chgData name="Herman, N, Dr [nherman@sun.ac.za]" userId="S::nherman@sun.ac.za::f33c4401-0dda-4c31-bd74-38aeb77ca7f6" providerId="AD" clId="Web-{516BE796-3917-46F9-BDB0-468FA3E9D1BC}" dt="2020-05-18T10:01:58.591" v="596" actId="20577"/>
          <ac:spMkLst>
            <pc:docMk/>
            <pc:sldMk cId="4208348954" sldId="290"/>
            <ac:spMk id="2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03:04.190" v="605" actId="1076"/>
          <ac:spMkLst>
            <pc:docMk/>
            <pc:sldMk cId="4208348954" sldId="290"/>
            <ac:spMk id="3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25:51.427" v="627" actId="20577"/>
          <ac:spMkLst>
            <pc:docMk/>
            <pc:sldMk cId="4208348954" sldId="290"/>
            <ac:spMk id="4" creationId="{00000000-0000-0000-0000-000000000000}"/>
          </ac:spMkLst>
        </pc:spChg>
        <pc:spChg chg="mod">
          <ac:chgData name="Herman, N, Dr [nherman@sun.ac.za]" userId="S::nherman@sun.ac.za::f33c4401-0dda-4c31-bd74-38aeb77ca7f6" providerId="AD" clId="Web-{516BE796-3917-46F9-BDB0-468FA3E9D1BC}" dt="2020-05-18T10:03:20.394" v="607" actId="1076"/>
          <ac:spMkLst>
            <pc:docMk/>
            <pc:sldMk cId="4208348954" sldId="290"/>
            <ac:spMk id="5" creationId="{00000000-0000-0000-0000-000000000000}"/>
          </ac:spMkLst>
        </pc:spChg>
      </pc:sldChg>
      <pc:sldChg chg="new ord">
        <pc:chgData name="Herman, N, Dr [nherman@sun.ac.za]" userId="S::nherman@sun.ac.za::f33c4401-0dda-4c31-bd74-38aeb77ca7f6" providerId="AD" clId="Web-{516BE796-3917-46F9-BDB0-468FA3E9D1BC}" dt="2020-05-18T11:26:03.138" v="656"/>
        <pc:sldMkLst>
          <pc:docMk/>
          <pc:sldMk cId="1889300006" sldId="291"/>
        </pc:sldMkLst>
      </pc:sldChg>
      <pc:sldChg chg="new">
        <pc:chgData name="Herman, N, Dr [nherman@sun.ac.za]" userId="S::nherman@sun.ac.za::f33c4401-0dda-4c31-bd74-38aeb77ca7f6" providerId="AD" clId="Web-{516BE796-3917-46F9-BDB0-468FA3E9D1BC}" dt="2020-05-18T11:25:21.792" v="651"/>
        <pc:sldMkLst>
          <pc:docMk/>
          <pc:sldMk cId="1059725302" sldId="292"/>
        </pc:sldMkLst>
      </pc:sldChg>
      <pc:sldChg chg="new">
        <pc:chgData name="Herman, N, Dr [nherman@sun.ac.za]" userId="S::nherman@sun.ac.za::f33c4401-0dda-4c31-bd74-38aeb77ca7f6" providerId="AD" clId="Web-{516BE796-3917-46F9-BDB0-468FA3E9D1BC}" dt="2020-05-18T11:25:42.902" v="653"/>
        <pc:sldMkLst>
          <pc:docMk/>
          <pc:sldMk cId="3157782249" sldId="293"/>
        </pc:sldMkLst>
      </pc:sldChg>
      <pc:sldChg chg="new">
        <pc:chgData name="Herman, N, Dr [nherman@sun.ac.za]" userId="S::nherman@sun.ac.za::f33c4401-0dda-4c31-bd74-38aeb77ca7f6" providerId="AD" clId="Web-{516BE796-3917-46F9-BDB0-468FA3E9D1BC}" dt="2020-05-18T11:25:57.372" v="655"/>
        <pc:sldMkLst>
          <pc:docMk/>
          <pc:sldMk cId="2033505118" sldId="294"/>
        </pc:sldMkLst>
      </pc:sldChg>
      <pc:sldChg chg="addSp delSp modSp new ord">
        <pc:chgData name="Herman, N, Dr [nherman@sun.ac.za]" userId="S::nherman@sun.ac.za::f33c4401-0dda-4c31-bd74-38aeb77ca7f6" providerId="AD" clId="Web-{516BE796-3917-46F9-BDB0-468FA3E9D1BC}" dt="2020-05-18T11:47:51.590" v="754"/>
        <pc:sldMkLst>
          <pc:docMk/>
          <pc:sldMk cId="1977694805" sldId="295"/>
        </pc:sldMkLst>
        <pc:spChg chg="add mod">
          <ac:chgData name="Herman, N, Dr [nherman@sun.ac.za]" userId="S::nherman@sun.ac.za::f33c4401-0dda-4c31-bd74-38aeb77ca7f6" providerId="AD" clId="Web-{516BE796-3917-46F9-BDB0-468FA3E9D1BC}" dt="2020-05-18T11:40:56.113" v="732" actId="1076"/>
          <ac:spMkLst>
            <pc:docMk/>
            <pc:sldMk cId="1977694805" sldId="295"/>
            <ac:spMk id="6" creationId="{58449E42-9526-42CE-B637-B1D0B729E2C5}"/>
          </ac:spMkLst>
        </pc:spChg>
        <pc:spChg chg="add mod ord">
          <ac:chgData name="Herman, N, Dr [nherman@sun.ac.za]" userId="S::nherman@sun.ac.za::f33c4401-0dda-4c31-bd74-38aeb77ca7f6" providerId="AD" clId="Web-{516BE796-3917-46F9-BDB0-468FA3E9D1BC}" dt="2020-05-18T11:44:39.251" v="743"/>
          <ac:spMkLst>
            <pc:docMk/>
            <pc:sldMk cId="1977694805" sldId="295"/>
            <ac:spMk id="8" creationId="{2A6F89F9-CC20-4657-A367-E56083005E0A}"/>
          </ac:spMkLst>
        </pc:spChg>
        <pc:spChg chg="add mod">
          <ac:chgData name="Herman, N, Dr [nherman@sun.ac.za]" userId="S::nherman@sun.ac.za::f33c4401-0dda-4c31-bd74-38aeb77ca7f6" providerId="AD" clId="Web-{516BE796-3917-46F9-BDB0-468FA3E9D1BC}" dt="2020-05-18T11:47:51.590" v="754"/>
          <ac:spMkLst>
            <pc:docMk/>
            <pc:sldMk cId="1977694805" sldId="295"/>
            <ac:spMk id="9" creationId="{A4E12BC5-4418-4BE3-9B99-5FD68A822CA4}"/>
          </ac:spMkLst>
        </pc:spChg>
        <pc:picChg chg="add del mod">
          <ac:chgData name="Herman, N, Dr [nherman@sun.ac.za]" userId="S::nherman@sun.ac.za::f33c4401-0dda-4c31-bd74-38aeb77ca7f6" providerId="AD" clId="Web-{516BE796-3917-46F9-BDB0-468FA3E9D1BC}" dt="2020-05-18T11:28:13.786" v="663"/>
          <ac:picMkLst>
            <pc:docMk/>
            <pc:sldMk cId="1977694805" sldId="295"/>
            <ac:picMk id="2" creationId="{2BE42A30-6E3B-404F-8C4A-0446CD663879}"/>
          </ac:picMkLst>
        </pc:picChg>
        <pc:picChg chg="add del mod">
          <ac:chgData name="Herman, N, Dr [nherman@sun.ac.za]" userId="S::nherman@sun.ac.za::f33c4401-0dda-4c31-bd74-38aeb77ca7f6" providerId="AD" clId="Web-{516BE796-3917-46F9-BDB0-468FA3E9D1BC}" dt="2020-05-18T11:34:00.666" v="668"/>
          <ac:picMkLst>
            <pc:docMk/>
            <pc:sldMk cId="1977694805" sldId="295"/>
            <ac:picMk id="3" creationId="{E7C61C9F-91A0-4F37-8529-3A1B18B57C7A}"/>
          </ac:picMkLst>
        </pc:picChg>
        <pc:picChg chg="add del mod">
          <ac:chgData name="Herman, N, Dr [nherman@sun.ac.za]" userId="S::nherman@sun.ac.za::f33c4401-0dda-4c31-bd74-38aeb77ca7f6" providerId="AD" clId="Web-{516BE796-3917-46F9-BDB0-468FA3E9D1BC}" dt="2020-05-18T11:42:40.463" v="733"/>
          <ac:picMkLst>
            <pc:docMk/>
            <pc:sldMk cId="1977694805" sldId="295"/>
            <ac:picMk id="4" creationId="{7F4C3828-18BD-426D-84D1-898E9B7484AE}"/>
          </ac:picMkLst>
        </pc:picChg>
        <pc:picChg chg="add mod">
          <ac:chgData name="Herman, N, Dr [nherman@sun.ac.za]" userId="S::nherman@sun.ac.za::f33c4401-0dda-4c31-bd74-38aeb77ca7f6" providerId="AD" clId="Web-{516BE796-3917-46F9-BDB0-468FA3E9D1BC}" dt="2020-05-18T11:37:50.960" v="686" actId="1076"/>
          <ac:picMkLst>
            <pc:docMk/>
            <pc:sldMk cId="1977694805" sldId="295"/>
            <ac:picMk id="5" creationId="{89116DDC-62CB-4006-BF76-7E304392DD3B}"/>
          </ac:picMkLst>
        </pc:picChg>
        <pc:picChg chg="add mod">
          <ac:chgData name="Herman, N, Dr [nherman@sun.ac.za]" userId="S::nherman@sun.ac.za::f33c4401-0dda-4c31-bd74-38aeb77ca7f6" providerId="AD" clId="Web-{516BE796-3917-46F9-BDB0-468FA3E9D1BC}" dt="2020-05-18T11:43:06.245" v="736" actId="1076"/>
          <ac:picMkLst>
            <pc:docMk/>
            <pc:sldMk cId="1977694805" sldId="295"/>
            <ac:picMk id="7" creationId="{509DD118-8695-421D-B2A2-3AAE9D238836}"/>
          </ac:picMkLst>
        </pc:picChg>
      </pc:sldChg>
    </pc:docChg>
  </pc:docChgLst>
  <pc:docChgLst>
    <pc:chgData name="Herman, N, Dr [nherman@sun.ac.za]" userId="S::nherman@sun.ac.za::f33c4401-0dda-4c31-bd74-38aeb77ca7f6" providerId="AD" clId="Web-{D9A175C1-959D-43CD-9631-A6F8E371EFAA}"/>
    <pc:docChg chg="modSld">
      <pc:chgData name="Herman, N, Dr [nherman@sun.ac.za]" userId="S::nherman@sun.ac.za::f33c4401-0dda-4c31-bd74-38aeb77ca7f6" providerId="AD" clId="Web-{D9A175C1-959D-43CD-9631-A6F8E371EFAA}" dt="2020-05-20T07:48:26.555" v="37" actId="20577"/>
      <pc:docMkLst>
        <pc:docMk/>
      </pc:docMkLst>
      <pc:sldChg chg="modSp">
        <pc:chgData name="Herman, N, Dr [nherman@sun.ac.za]" userId="S::nherman@sun.ac.za::f33c4401-0dda-4c31-bd74-38aeb77ca7f6" providerId="AD" clId="Web-{D9A175C1-959D-43CD-9631-A6F8E371EFAA}" dt="2020-05-20T07:45:31.401" v="25" actId="20577"/>
        <pc:sldMkLst>
          <pc:docMk/>
          <pc:sldMk cId="1059725302" sldId="292"/>
        </pc:sldMkLst>
        <pc:spChg chg="mod">
          <ac:chgData name="Herman, N, Dr [nherman@sun.ac.za]" userId="S::nherman@sun.ac.za::f33c4401-0dda-4c31-bd74-38aeb77ca7f6" providerId="AD" clId="Web-{D9A175C1-959D-43CD-9631-A6F8E371EFAA}" dt="2020-05-20T07:45:31.401" v="25" actId="20577"/>
          <ac:spMkLst>
            <pc:docMk/>
            <pc:sldMk cId="1059725302" sldId="292"/>
            <ac:spMk id="6" creationId="{1AD67D00-E148-4F0A-BB8C-F3F1FDF56627}"/>
          </ac:spMkLst>
        </pc:spChg>
      </pc:sldChg>
      <pc:sldChg chg="modSp">
        <pc:chgData name="Herman, N, Dr [nherman@sun.ac.za]" userId="S::nherman@sun.ac.za::f33c4401-0dda-4c31-bd74-38aeb77ca7f6" providerId="AD" clId="Web-{D9A175C1-959D-43CD-9631-A6F8E371EFAA}" dt="2020-05-20T07:48:24.524" v="35" actId="20577"/>
        <pc:sldMkLst>
          <pc:docMk/>
          <pc:sldMk cId="1977694805" sldId="295"/>
        </pc:sldMkLst>
        <pc:spChg chg="mod">
          <ac:chgData name="Herman, N, Dr [nherman@sun.ac.za]" userId="S::nherman@sun.ac.za::f33c4401-0dda-4c31-bd74-38aeb77ca7f6" providerId="AD" clId="Web-{D9A175C1-959D-43CD-9631-A6F8E371EFAA}" dt="2020-05-20T07:48:24.524" v="35" actId="20577"/>
          <ac:spMkLst>
            <pc:docMk/>
            <pc:sldMk cId="1977694805" sldId="295"/>
            <ac:spMk id="6" creationId="{58449E42-9526-42CE-B637-B1D0B729E2C5}"/>
          </ac:spMkLst>
        </pc:spChg>
      </pc:sldChg>
    </pc:docChg>
  </pc:docChgLst>
  <pc:docChgLst>
    <pc:chgData name="Herman, N, Dr [nherman@sun.ac.za]" userId="S::nherman@sun.ac.za::f33c4401-0dda-4c31-bd74-38aeb77ca7f6" providerId="AD" clId="Web-{308EF3AF-BBAF-4178-897E-4F1A489A3F05}"/>
    <pc:docChg chg="modSld">
      <pc:chgData name="Herman, N, Dr [nherman@sun.ac.za]" userId="S::nherman@sun.ac.za::f33c4401-0dda-4c31-bd74-38aeb77ca7f6" providerId="AD" clId="Web-{308EF3AF-BBAF-4178-897E-4F1A489A3F05}" dt="2020-05-18T17:40:40.407" v="60" actId="20577"/>
      <pc:docMkLst>
        <pc:docMk/>
      </pc:docMkLst>
      <pc:sldChg chg="modSp">
        <pc:chgData name="Herman, N, Dr [nherman@sun.ac.za]" userId="S::nherman@sun.ac.za::f33c4401-0dda-4c31-bd74-38aeb77ca7f6" providerId="AD" clId="Web-{308EF3AF-BBAF-4178-897E-4F1A489A3F05}" dt="2020-05-18T17:31:41.015" v="35" actId="20577"/>
        <pc:sldMkLst>
          <pc:docMk/>
          <pc:sldMk cId="2266873053" sldId="266"/>
        </pc:sldMkLst>
        <pc:spChg chg="mod">
          <ac:chgData name="Herman, N, Dr [nherman@sun.ac.za]" userId="S::nherman@sun.ac.za::f33c4401-0dda-4c31-bd74-38aeb77ca7f6" providerId="AD" clId="Web-{308EF3AF-BBAF-4178-897E-4F1A489A3F05}" dt="2020-05-18T17:31:41.015" v="35" actId="20577"/>
          <ac:spMkLst>
            <pc:docMk/>
            <pc:sldMk cId="2266873053" sldId="266"/>
            <ac:spMk id="12" creationId="{4324F674-D1AB-4C86-91EF-084F391F78DD}"/>
          </ac:spMkLst>
        </pc:spChg>
      </pc:sldChg>
      <pc:sldChg chg="modSp">
        <pc:chgData name="Herman, N, Dr [nherman@sun.ac.za]" userId="S::nherman@sun.ac.za::f33c4401-0dda-4c31-bd74-38aeb77ca7f6" providerId="AD" clId="Web-{308EF3AF-BBAF-4178-897E-4F1A489A3F05}" dt="2020-05-18T17:39:39.360" v="49" actId="20577"/>
        <pc:sldMkLst>
          <pc:docMk/>
          <pc:sldMk cId="3602370957" sldId="271"/>
        </pc:sldMkLst>
        <pc:spChg chg="mod">
          <ac:chgData name="Herman, N, Dr [nherman@sun.ac.za]" userId="S::nherman@sun.ac.za::f33c4401-0dda-4c31-bd74-38aeb77ca7f6" providerId="AD" clId="Web-{308EF3AF-BBAF-4178-897E-4F1A489A3F05}" dt="2020-05-18T17:39:39.360" v="49" actId="20577"/>
          <ac:spMkLst>
            <pc:docMk/>
            <pc:sldMk cId="3602370957" sldId="271"/>
            <ac:spMk id="12" creationId="{C888DE9E-3AD5-460B-A22B-91CAA0D0C3C2}"/>
          </ac:spMkLst>
        </pc:spChg>
      </pc:sldChg>
      <pc:sldChg chg="modSp">
        <pc:chgData name="Herman, N, Dr [nherman@sun.ac.za]" userId="S::nherman@sun.ac.za::f33c4401-0dda-4c31-bd74-38aeb77ca7f6" providerId="AD" clId="Web-{308EF3AF-BBAF-4178-897E-4F1A489A3F05}" dt="2020-05-18T17:35:01.750" v="39" actId="20577"/>
        <pc:sldMkLst>
          <pc:docMk/>
          <pc:sldMk cId="2543083005" sldId="279"/>
        </pc:sldMkLst>
        <pc:spChg chg="mod">
          <ac:chgData name="Herman, N, Dr [nherman@sun.ac.za]" userId="S::nherman@sun.ac.za::f33c4401-0dda-4c31-bd74-38aeb77ca7f6" providerId="AD" clId="Web-{308EF3AF-BBAF-4178-897E-4F1A489A3F05}" dt="2020-05-18T17:35:01.750" v="39" actId="20577"/>
          <ac:spMkLst>
            <pc:docMk/>
            <pc:sldMk cId="2543083005" sldId="279"/>
            <ac:spMk id="3" creationId="{00000000-0000-0000-0000-000000000000}"/>
          </ac:spMkLst>
        </pc:spChg>
      </pc:sldChg>
      <pc:sldChg chg="modSp">
        <pc:chgData name="Herman, N, Dr [nherman@sun.ac.za]" userId="S::nherman@sun.ac.za::f33c4401-0dda-4c31-bd74-38aeb77ca7f6" providerId="AD" clId="Web-{308EF3AF-BBAF-4178-897E-4F1A489A3F05}" dt="2020-05-18T17:40:37.923" v="56" actId="1076"/>
        <pc:sldMkLst>
          <pc:docMk/>
          <pc:sldMk cId="3200150295" sldId="289"/>
        </pc:sldMkLst>
        <pc:spChg chg="mod">
          <ac:chgData name="Herman, N, Dr [nherman@sun.ac.za]" userId="S::nherman@sun.ac.za::f33c4401-0dda-4c31-bd74-38aeb77ca7f6" providerId="AD" clId="Web-{308EF3AF-BBAF-4178-897E-4F1A489A3F05}" dt="2020-05-18T17:40:37.923" v="56" actId="1076"/>
          <ac:spMkLst>
            <pc:docMk/>
            <pc:sldMk cId="3200150295" sldId="289"/>
            <ac:spMk id="3" creationId="{00000000-0000-0000-0000-000000000000}"/>
          </ac:spMkLst>
        </pc:spChg>
      </pc:sldChg>
      <pc:sldChg chg="modSp">
        <pc:chgData name="Herman, N, Dr [nherman@sun.ac.za]" userId="S::nherman@sun.ac.za::f33c4401-0dda-4c31-bd74-38aeb77ca7f6" providerId="AD" clId="Web-{308EF3AF-BBAF-4178-897E-4F1A489A3F05}" dt="2020-05-18T17:40:40.407" v="60" actId="20577"/>
        <pc:sldMkLst>
          <pc:docMk/>
          <pc:sldMk cId="4208348954" sldId="290"/>
        </pc:sldMkLst>
        <pc:spChg chg="mod">
          <ac:chgData name="Herman, N, Dr [nherman@sun.ac.za]" userId="S::nherman@sun.ac.za::f33c4401-0dda-4c31-bd74-38aeb77ca7f6" providerId="AD" clId="Web-{308EF3AF-BBAF-4178-897E-4F1A489A3F05}" dt="2020-05-18T17:40:40.407" v="60" actId="20577"/>
          <ac:spMkLst>
            <pc:docMk/>
            <pc:sldMk cId="4208348954" sldId="290"/>
            <ac:spMk id="5" creationId="{00000000-0000-0000-0000-000000000000}"/>
          </ac:spMkLst>
        </pc:spChg>
      </pc:sldChg>
      <pc:sldChg chg="addSp delSp modSp">
        <pc:chgData name="Herman, N, Dr [nherman@sun.ac.za]" userId="S::nherman@sun.ac.za::f33c4401-0dda-4c31-bd74-38aeb77ca7f6" providerId="AD" clId="Web-{308EF3AF-BBAF-4178-897E-4F1A489A3F05}" dt="2020-05-18T17:29:06.780" v="24" actId="14100"/>
        <pc:sldMkLst>
          <pc:docMk/>
          <pc:sldMk cId="1977694805" sldId="295"/>
        </pc:sldMkLst>
        <pc:spChg chg="add mod">
          <ac:chgData name="Herman, N, Dr [nherman@sun.ac.za]" userId="S::nherman@sun.ac.za::f33c4401-0dda-4c31-bd74-38aeb77ca7f6" providerId="AD" clId="Web-{308EF3AF-BBAF-4178-897E-4F1A489A3F05}" dt="2020-05-18T17:22:35.061" v="5"/>
          <ac:spMkLst>
            <pc:docMk/>
            <pc:sldMk cId="1977694805" sldId="295"/>
            <ac:spMk id="3" creationId="{E75E7F99-8E2C-43BC-BECE-603A7C30E40D}"/>
          </ac:spMkLst>
        </pc:spChg>
        <pc:spChg chg="mod">
          <ac:chgData name="Herman, N, Dr [nherman@sun.ac.za]" userId="S::nherman@sun.ac.za::f33c4401-0dda-4c31-bd74-38aeb77ca7f6" providerId="AD" clId="Web-{308EF3AF-BBAF-4178-897E-4F1A489A3F05}" dt="2020-05-18T17:26:02.874" v="15"/>
          <ac:spMkLst>
            <pc:docMk/>
            <pc:sldMk cId="1977694805" sldId="295"/>
            <ac:spMk id="9" creationId="{A4E12BC5-4418-4BE3-9B99-5FD68A822CA4}"/>
          </ac:spMkLst>
        </pc:spChg>
        <pc:spChg chg="add mod">
          <ac:chgData name="Herman, N, Dr [nherman@sun.ac.za]" userId="S::nherman@sun.ac.za::f33c4401-0dda-4c31-bd74-38aeb77ca7f6" providerId="AD" clId="Web-{308EF3AF-BBAF-4178-897E-4F1A489A3F05}" dt="2020-05-18T17:28:59.937" v="23" actId="14100"/>
          <ac:spMkLst>
            <pc:docMk/>
            <pc:sldMk cId="1977694805" sldId="295"/>
            <ac:spMk id="10" creationId="{661CC24B-331B-4A98-B166-B75148E178DC}"/>
          </ac:spMkLst>
        </pc:spChg>
        <pc:picChg chg="add mod">
          <ac:chgData name="Herman, N, Dr [nherman@sun.ac.za]" userId="S::nherman@sun.ac.za::f33c4401-0dda-4c31-bd74-38aeb77ca7f6" providerId="AD" clId="Web-{308EF3AF-BBAF-4178-897E-4F1A489A3F05}" dt="2020-05-18T17:28:25.843" v="19" actId="1076"/>
          <ac:picMkLst>
            <pc:docMk/>
            <pc:sldMk cId="1977694805" sldId="295"/>
            <ac:picMk id="4" creationId="{85586291-E990-4BDB-AB51-EF3AE1A5983E}"/>
          </ac:picMkLst>
        </pc:picChg>
        <pc:picChg chg="del">
          <ac:chgData name="Herman, N, Dr [nherman@sun.ac.za]" userId="S::nherman@sun.ac.za::f33c4401-0dda-4c31-bd74-38aeb77ca7f6" providerId="AD" clId="Web-{308EF3AF-BBAF-4178-897E-4F1A489A3F05}" dt="2020-05-18T17:24:32.561" v="7"/>
          <ac:picMkLst>
            <pc:docMk/>
            <pc:sldMk cId="1977694805" sldId="295"/>
            <ac:picMk id="5" creationId="{89116DDC-62CB-4006-BF76-7E304392DD3B}"/>
          </ac:picMkLst>
        </pc:picChg>
        <pc:cxnChg chg="mod ord">
          <ac:chgData name="Herman, N, Dr [nherman@sun.ac.za]" userId="S::nherman@sun.ac.za::f33c4401-0dda-4c31-bd74-38aeb77ca7f6" providerId="AD" clId="Web-{308EF3AF-BBAF-4178-897E-4F1A489A3F05}" dt="2020-05-18T17:29:06.780" v="24" actId="14100"/>
          <ac:cxnSpMkLst>
            <pc:docMk/>
            <pc:sldMk cId="1977694805" sldId="295"/>
            <ac:cxnSpMk id="2" creationId="{21C3BD52-51CA-49F8-8065-C9C319E5491A}"/>
          </ac:cxnSpMkLst>
        </pc:cxnChg>
      </pc:sldChg>
    </pc:docChg>
  </pc:docChgLst>
  <pc:docChgLst>
    <pc:chgData name="Farmer, JL [jeanlee@sun.ac.za]" userId="S::jeanlee@sun.ac.za::73599261-3043-4cf5-a87b-7b7357626de2" providerId="AD" clId="Web-{2C69D1AF-C555-4385-B027-082B7E8C4ADE}"/>
    <pc:docChg chg="modSld">
      <pc:chgData name="Farmer, JL [jeanlee@sun.ac.za]" userId="S::jeanlee@sun.ac.za::73599261-3043-4cf5-a87b-7b7357626de2" providerId="AD" clId="Web-{2C69D1AF-C555-4385-B027-082B7E8C4ADE}" dt="2020-05-24T15:04:05.423" v="3"/>
      <pc:docMkLst>
        <pc:docMk/>
      </pc:docMkLst>
      <pc:sldChg chg="modSp">
        <pc:chgData name="Farmer, JL [jeanlee@sun.ac.za]" userId="S::jeanlee@sun.ac.za::73599261-3043-4cf5-a87b-7b7357626de2" providerId="AD" clId="Web-{2C69D1AF-C555-4385-B027-082B7E8C4ADE}" dt="2020-05-24T15:04:05.423" v="3"/>
        <pc:sldMkLst>
          <pc:docMk/>
          <pc:sldMk cId="4208348954" sldId="290"/>
        </pc:sldMkLst>
        <pc:graphicFrameChg chg="mod modGraphic">
          <ac:chgData name="Farmer, JL [jeanlee@sun.ac.za]" userId="S::jeanlee@sun.ac.za::73599261-3043-4cf5-a87b-7b7357626de2" providerId="AD" clId="Web-{2C69D1AF-C555-4385-B027-082B7E8C4ADE}" dt="2020-05-24T15:04:05.423" v="3"/>
          <ac:graphicFrameMkLst>
            <pc:docMk/>
            <pc:sldMk cId="4208348954" sldId="290"/>
            <ac:graphicFrameMk id="11" creationId="{E0160BFB-5EE7-42B5-AB63-8380D2179FF4}"/>
          </ac:graphicFrameMkLst>
        </pc:graphicFrameChg>
      </pc:sldChg>
    </pc:docChg>
  </pc:docChgLst>
  <pc:docChgLst>
    <pc:chgData name="Farmer, JL [jeanlee@sun.ac.za]" userId="S::jeanlee@sun.ac.za::73599261-3043-4cf5-a87b-7b7357626de2" providerId="AD" clId="Web-{7071D636-2B40-4645-852E-6576D3AE3151}"/>
    <pc:docChg chg="modSld">
      <pc:chgData name="Farmer, JL [jeanlee@sun.ac.za]" userId="S::jeanlee@sun.ac.za::73599261-3043-4cf5-a87b-7b7357626de2" providerId="AD" clId="Web-{7071D636-2B40-4645-852E-6576D3AE3151}" dt="2020-06-02T07:12:56.220" v="11" actId="20577"/>
      <pc:docMkLst>
        <pc:docMk/>
      </pc:docMkLst>
      <pc:sldChg chg="modSp">
        <pc:chgData name="Farmer, JL [jeanlee@sun.ac.za]" userId="S::jeanlee@sun.ac.za::73599261-3043-4cf5-a87b-7b7357626de2" providerId="AD" clId="Web-{7071D636-2B40-4645-852E-6576D3AE3151}" dt="2020-06-02T07:12:56.220" v="10" actId="20577"/>
        <pc:sldMkLst>
          <pc:docMk/>
          <pc:sldMk cId="26514889" sldId="283"/>
        </pc:sldMkLst>
        <pc:spChg chg="mod">
          <ac:chgData name="Farmer, JL [jeanlee@sun.ac.za]" userId="S::jeanlee@sun.ac.za::73599261-3043-4cf5-a87b-7b7357626de2" providerId="AD" clId="Web-{7071D636-2B40-4645-852E-6576D3AE3151}" dt="2020-06-02T07:12:56.220" v="10" actId="20577"/>
          <ac:spMkLst>
            <pc:docMk/>
            <pc:sldMk cId="26514889" sldId="283"/>
            <ac:spMk id="12" creationId="{7563CDA8-D732-4AEF-BD29-C8794FFA8358}"/>
          </ac:spMkLst>
        </pc:spChg>
      </pc:sldChg>
      <pc:sldChg chg="modSp">
        <pc:chgData name="Farmer, JL [jeanlee@sun.ac.za]" userId="S::jeanlee@sun.ac.za::73599261-3043-4cf5-a87b-7b7357626de2" providerId="AD" clId="Web-{7071D636-2B40-4645-852E-6576D3AE3151}" dt="2020-06-02T07:08:50.158" v="5"/>
        <pc:sldMkLst>
          <pc:docMk/>
          <pc:sldMk cId="3200150295" sldId="289"/>
        </pc:sldMkLst>
        <pc:graphicFrameChg chg="mod modGraphic">
          <ac:chgData name="Farmer, JL [jeanlee@sun.ac.za]" userId="S::jeanlee@sun.ac.za::73599261-3043-4cf5-a87b-7b7357626de2" providerId="AD" clId="Web-{7071D636-2B40-4645-852E-6576D3AE3151}" dt="2020-06-02T07:08:50.158" v="5"/>
          <ac:graphicFrameMkLst>
            <pc:docMk/>
            <pc:sldMk cId="3200150295" sldId="289"/>
            <ac:graphicFrameMk id="13" creationId="{3D80D6FB-5069-40A3-BB3D-634220ACAF66}"/>
          </ac:graphicFrameMkLst>
        </pc:graphicFrameChg>
      </pc:sldChg>
    </pc:docChg>
  </pc:docChgLst>
  <pc:docChgLst>
    <pc:chgData name="Alberts, Natasha [nvdb@sun.ac.za]" userId="S::nvdb@sun.ac.za::8d89c936-e5c8-4d4b-b4e1-4a0ab2fe3c71" providerId="AD" clId="Web-{80D83F87-50DD-476F-988B-CD9C95DB2777}"/>
    <pc:docChg chg="modSld">
      <pc:chgData name="Alberts, Natasha [nvdb@sun.ac.za]" userId="S::nvdb@sun.ac.za::8d89c936-e5c8-4d4b-b4e1-4a0ab2fe3c71" providerId="AD" clId="Web-{80D83F87-50DD-476F-988B-CD9C95DB2777}" dt="2020-05-20T09:53:54.366" v="3"/>
      <pc:docMkLst>
        <pc:docMk/>
      </pc:docMkLst>
      <pc:sldChg chg="addSp">
        <pc:chgData name="Alberts, Natasha [nvdb@sun.ac.za]" userId="S::nvdb@sun.ac.za::8d89c936-e5c8-4d4b-b4e1-4a0ab2fe3c71" providerId="AD" clId="Web-{80D83F87-50DD-476F-988B-CD9C95DB2777}" dt="2020-05-20T09:53:09.630" v="0"/>
        <pc:sldMkLst>
          <pc:docMk/>
          <pc:sldMk cId="3503758880" sldId="297"/>
        </pc:sldMkLst>
        <pc:spChg chg="add">
          <ac:chgData name="Alberts, Natasha [nvdb@sun.ac.za]" userId="S::nvdb@sun.ac.za::8d89c936-e5c8-4d4b-b4e1-4a0ab2fe3c71" providerId="AD" clId="Web-{80D83F87-50DD-476F-988B-CD9C95DB2777}" dt="2020-05-20T09:53:09.630" v="0"/>
          <ac:spMkLst>
            <pc:docMk/>
            <pc:sldMk cId="3503758880" sldId="297"/>
            <ac:spMk id="3" creationId="{99A6019F-3FB0-4FB6-818E-A9EED019079E}"/>
          </ac:spMkLst>
        </pc:spChg>
      </pc:sldChg>
      <pc:sldChg chg="addSp delSp">
        <pc:chgData name="Alberts, Natasha [nvdb@sun.ac.za]" userId="S::nvdb@sun.ac.za::8d89c936-e5c8-4d4b-b4e1-4a0ab2fe3c71" providerId="AD" clId="Web-{80D83F87-50DD-476F-988B-CD9C95DB2777}" dt="2020-05-20T09:53:54.366" v="3"/>
        <pc:sldMkLst>
          <pc:docMk/>
          <pc:sldMk cId="3551717093" sldId="298"/>
        </pc:sldMkLst>
        <pc:spChg chg="add del">
          <ac:chgData name="Alberts, Natasha [nvdb@sun.ac.za]" userId="S::nvdb@sun.ac.za::8d89c936-e5c8-4d4b-b4e1-4a0ab2fe3c71" providerId="AD" clId="Web-{80D83F87-50DD-476F-988B-CD9C95DB2777}" dt="2020-05-20T09:53:33.849" v="2"/>
          <ac:spMkLst>
            <pc:docMk/>
            <pc:sldMk cId="3551717093" sldId="298"/>
            <ac:spMk id="2" creationId="{1C993D9C-4E4D-4A46-9C22-A30AA0A01EA1}"/>
          </ac:spMkLst>
        </pc:spChg>
        <pc:spChg chg="add">
          <ac:chgData name="Alberts, Natasha [nvdb@sun.ac.za]" userId="S::nvdb@sun.ac.za::8d89c936-e5c8-4d4b-b4e1-4a0ab2fe3c71" providerId="AD" clId="Web-{80D83F87-50DD-476F-988B-CD9C95DB2777}" dt="2020-05-20T09:53:54.366" v="3"/>
          <ac:spMkLst>
            <pc:docMk/>
            <pc:sldMk cId="3551717093" sldId="298"/>
            <ac:spMk id="6" creationId="{BD8B7F8F-48B5-45B7-8237-F3427402B26B}"/>
          </ac:spMkLst>
        </pc:spChg>
      </pc:sldChg>
    </pc:docChg>
  </pc:docChgLst>
  <pc:docChgLst>
    <pc:chgData name="Swart-Jansen van Vuuren, C, Mev [claudias2@sun.ac.za]" userId="S::claudias2@sun.ac.za::401344a3-9055-4009-b0ce-a077846920cb" providerId="AD" clId="Web-{2BD60D25-AEFA-45F2-B762-40E81231E481}"/>
    <pc:docChg chg="modSld">
      <pc:chgData name="Swart-Jansen van Vuuren, C, Mev [claudias2@sun.ac.za]" userId="S::claudias2@sun.ac.za::401344a3-9055-4009-b0ce-a077846920cb" providerId="AD" clId="Web-{2BD60D25-AEFA-45F2-B762-40E81231E481}" dt="2020-05-20T10:03:34.418" v="50"/>
      <pc:docMkLst>
        <pc:docMk/>
      </pc:docMkLst>
      <pc:sldChg chg="addSp delSp modSp">
        <pc:chgData name="Swart-Jansen van Vuuren, C, Mev [claudias2@sun.ac.za]" userId="S::claudias2@sun.ac.za::401344a3-9055-4009-b0ce-a077846920cb" providerId="AD" clId="Web-{2BD60D25-AEFA-45F2-B762-40E81231E481}" dt="2020-05-20T10:03:34.418" v="50"/>
        <pc:sldMkLst>
          <pc:docMk/>
          <pc:sldMk cId="3551717093" sldId="298"/>
        </pc:sldMkLst>
        <pc:spChg chg="add del mod">
          <ac:chgData name="Swart-Jansen van Vuuren, C, Mev [claudias2@sun.ac.za]" userId="S::claudias2@sun.ac.za::401344a3-9055-4009-b0ce-a077846920cb" providerId="AD" clId="Web-{2BD60D25-AEFA-45F2-B762-40E81231E481}" dt="2020-05-20T10:03:34.418" v="50"/>
          <ac:spMkLst>
            <pc:docMk/>
            <pc:sldMk cId="3551717093" sldId="298"/>
            <ac:spMk id="2" creationId="{9326B8DD-D0CF-4841-BE84-42000CA1D4E8}"/>
          </ac:spMkLst>
        </pc:spChg>
      </pc:sldChg>
    </pc:docChg>
  </pc:docChgLst>
  <pc:docChgLst>
    <pc:chgData name="Herman, N, Dr [nherman@sun.ac.za]" userId="S::nherman@sun.ac.za::f33c4401-0dda-4c31-bd74-38aeb77ca7f6" providerId="AD" clId="Web-{3CD0B786-F36F-4D57-A34D-A2F4076FAE58}"/>
    <pc:docChg chg="addSld modSld">
      <pc:chgData name="Herman, N, Dr [nherman@sun.ac.za]" userId="S::nherman@sun.ac.za::f33c4401-0dda-4c31-bd74-38aeb77ca7f6" providerId="AD" clId="Web-{3CD0B786-F36F-4D57-A34D-A2F4076FAE58}" dt="2020-05-20T10:55:27.214" v="68" actId="20577"/>
      <pc:docMkLst>
        <pc:docMk/>
      </pc:docMkLst>
      <pc:sldChg chg="modSp">
        <pc:chgData name="Herman, N, Dr [nherman@sun.ac.za]" userId="S::nherman@sun.ac.za::f33c4401-0dda-4c31-bd74-38aeb77ca7f6" providerId="AD" clId="Web-{3CD0B786-F36F-4D57-A34D-A2F4076FAE58}" dt="2020-05-20T10:50:58.244" v="13"/>
        <pc:sldMkLst>
          <pc:docMk/>
          <pc:sldMk cId="3503758880" sldId="297"/>
        </pc:sldMkLst>
        <pc:spChg chg="mod">
          <ac:chgData name="Herman, N, Dr [nherman@sun.ac.za]" userId="S::nherman@sun.ac.za::f33c4401-0dda-4c31-bd74-38aeb77ca7f6" providerId="AD" clId="Web-{3CD0B786-F36F-4D57-A34D-A2F4076FAE58}" dt="2020-05-20T10:50:58.244" v="13"/>
          <ac:spMkLst>
            <pc:docMk/>
            <pc:sldMk cId="3503758880" sldId="297"/>
            <ac:spMk id="6" creationId="{58449E42-9526-42CE-B637-B1D0B729E2C5}"/>
          </ac:spMkLst>
        </pc:spChg>
      </pc:sldChg>
      <pc:sldChg chg="addSp delSp modSp mod modClrScheme chgLayout">
        <pc:chgData name="Herman, N, Dr [nherman@sun.ac.za]" userId="S::nherman@sun.ac.za::f33c4401-0dda-4c31-bd74-38aeb77ca7f6" providerId="AD" clId="Web-{3CD0B786-F36F-4D57-A34D-A2F4076FAE58}" dt="2020-05-20T10:55:26.620" v="66" actId="20577"/>
        <pc:sldMkLst>
          <pc:docMk/>
          <pc:sldMk cId="3551717093" sldId="298"/>
        </pc:sldMkLst>
        <pc:spChg chg="add mod ord">
          <ac:chgData name="Herman, N, Dr [nherman@sun.ac.za]" userId="S::nherman@sun.ac.za::f33c4401-0dda-4c31-bd74-38aeb77ca7f6" providerId="AD" clId="Web-{3CD0B786-F36F-4D57-A34D-A2F4076FAE58}" dt="2020-05-20T10:55:26.620" v="66" actId="20577"/>
          <ac:spMkLst>
            <pc:docMk/>
            <pc:sldMk cId="3551717093" sldId="298"/>
            <ac:spMk id="2" creationId="{1A6188F4-535F-438E-9761-850797626B8D}"/>
          </ac:spMkLst>
        </pc:spChg>
        <pc:spChg chg="add del mod ord">
          <ac:chgData name="Herman, N, Dr [nherman@sun.ac.za]" userId="S::nherman@sun.ac.za::f33c4401-0dda-4c31-bd74-38aeb77ca7f6" providerId="AD" clId="Web-{3CD0B786-F36F-4D57-A34D-A2F4076FAE58}" dt="2020-05-20T10:53:52.106" v="31"/>
          <ac:spMkLst>
            <pc:docMk/>
            <pc:sldMk cId="3551717093" sldId="298"/>
            <ac:spMk id="3" creationId="{B8FE90B7-FB3B-4B3E-BE5C-6F662093E5CA}"/>
          </ac:spMkLst>
        </pc:spChg>
        <pc:spChg chg="mod">
          <ac:chgData name="Herman, N, Dr [nherman@sun.ac.za]" userId="S::nherman@sun.ac.za::f33c4401-0dda-4c31-bd74-38aeb77ca7f6" providerId="AD" clId="Web-{3CD0B786-F36F-4D57-A34D-A2F4076FAE58}" dt="2020-05-20T10:54:59.198" v="60" actId="20577"/>
          <ac:spMkLst>
            <pc:docMk/>
            <pc:sldMk cId="3551717093" sldId="298"/>
            <ac:spMk id="5" creationId="{26C5B7F9-BD17-4697-9A8F-A150FC3B5789}"/>
          </ac:spMkLst>
        </pc:spChg>
      </pc:sldChg>
      <pc:sldChg chg="add replId">
        <pc:chgData name="Herman, N, Dr [nherman@sun.ac.za]" userId="S::nherman@sun.ac.za::f33c4401-0dda-4c31-bd74-38aeb77ca7f6" providerId="AD" clId="Web-{3CD0B786-F36F-4D57-A34D-A2F4076FAE58}" dt="2020-05-20T10:51:32.150" v="15"/>
        <pc:sldMkLst>
          <pc:docMk/>
          <pc:sldMk cId="3872657155" sldId="299"/>
        </pc:sldMkLst>
      </pc:sldChg>
    </pc:docChg>
  </pc:docChgLst>
  <pc:docChgLst>
    <pc:chgData name="Farmer, JL [jeanlee@sun.ac.za]" userId="S::jeanlee@sun.ac.za::73599261-3043-4cf5-a87b-7b7357626de2" providerId="AD" clId="Web-{D6C85033-D7ED-43B6-9689-D6064C283F3E}"/>
    <pc:docChg chg="modSld">
      <pc:chgData name="Farmer, JL [jeanlee@sun.ac.za]" userId="S::jeanlee@sun.ac.za::73599261-3043-4cf5-a87b-7b7357626de2" providerId="AD" clId="Web-{D6C85033-D7ED-43B6-9689-D6064C283F3E}" dt="2020-05-19T06:18:49.339" v="8" actId="20577"/>
      <pc:docMkLst>
        <pc:docMk/>
      </pc:docMkLst>
      <pc:sldChg chg="modSp">
        <pc:chgData name="Farmer, JL [jeanlee@sun.ac.za]" userId="S::jeanlee@sun.ac.za::73599261-3043-4cf5-a87b-7b7357626de2" providerId="AD" clId="Web-{D6C85033-D7ED-43B6-9689-D6064C283F3E}" dt="2020-05-19T06:18:41.151" v="6" actId="20577"/>
        <pc:sldMkLst>
          <pc:docMk/>
          <pc:sldMk cId="3200150295" sldId="289"/>
        </pc:sldMkLst>
        <pc:spChg chg="mod">
          <ac:chgData name="Farmer, JL [jeanlee@sun.ac.za]" userId="S::jeanlee@sun.ac.za::73599261-3043-4cf5-a87b-7b7357626de2" providerId="AD" clId="Web-{D6C85033-D7ED-43B6-9689-D6064C283F3E}" dt="2020-05-19T06:18:41.151" v="6" actId="20577"/>
          <ac:spMkLst>
            <pc:docMk/>
            <pc:sldMk cId="3200150295" sldId="289"/>
            <ac:spMk id="3" creationId="{00000000-0000-0000-0000-000000000000}"/>
          </ac:spMkLst>
        </pc:spChg>
      </pc:sldChg>
    </pc:docChg>
  </pc:docChgLst>
  <pc:docChgLst>
    <pc:chgData name="Herman, N, Dr [nherman@sun.ac.za]" userId="S::nherman@sun.ac.za::f33c4401-0dda-4c31-bd74-38aeb77ca7f6" providerId="AD" clId="Web-{28B2A2E3-ACFB-4DDF-8E27-E2C5DF8C5C7A}"/>
    <pc:docChg chg="modSld">
      <pc:chgData name="Herman, N, Dr [nherman@sun.ac.za]" userId="S::nherman@sun.ac.za::f33c4401-0dda-4c31-bd74-38aeb77ca7f6" providerId="AD" clId="Web-{28B2A2E3-ACFB-4DDF-8E27-E2C5DF8C5C7A}" dt="2020-05-19T14:43:37.870" v="27"/>
      <pc:docMkLst>
        <pc:docMk/>
      </pc:docMkLst>
      <pc:sldChg chg="addSp">
        <pc:chgData name="Herman, N, Dr [nherman@sun.ac.za]" userId="S::nherman@sun.ac.za::f33c4401-0dda-4c31-bd74-38aeb77ca7f6" providerId="AD" clId="Web-{28B2A2E3-ACFB-4DDF-8E27-E2C5DF8C5C7A}" dt="2020-05-19T14:43:19.166" v="21"/>
        <pc:sldMkLst>
          <pc:docMk/>
          <pc:sldMk cId="3241030307" sldId="257"/>
        </pc:sldMkLst>
        <pc:spChg chg="add">
          <ac:chgData name="Herman, N, Dr [nherman@sun.ac.za]" userId="S::nherman@sun.ac.za::f33c4401-0dda-4c31-bd74-38aeb77ca7f6" providerId="AD" clId="Web-{28B2A2E3-ACFB-4DDF-8E27-E2C5DF8C5C7A}" dt="2020-05-19T14:43:19.166" v="21"/>
          <ac:spMkLst>
            <pc:docMk/>
            <pc:sldMk cId="3241030307" sldId="257"/>
            <ac:spMk id="3" creationId="{C1F8C7D7-6B0C-4AC5-B1E6-A219EC8C343B}"/>
          </ac:spMkLst>
        </pc:spChg>
      </pc:sldChg>
      <pc:sldChg chg="addSp modSp">
        <pc:chgData name="Herman, N, Dr [nherman@sun.ac.za]" userId="S::nherman@sun.ac.za::f33c4401-0dda-4c31-bd74-38aeb77ca7f6" providerId="AD" clId="Web-{28B2A2E3-ACFB-4DDF-8E27-E2C5DF8C5C7A}" dt="2020-05-19T14:43:23.448" v="22"/>
        <pc:sldMkLst>
          <pc:docMk/>
          <pc:sldMk cId="3200150295" sldId="289"/>
        </pc:sldMkLst>
        <pc:spChg chg="mod">
          <ac:chgData name="Herman, N, Dr [nherman@sun.ac.za]" userId="S::nherman@sun.ac.za::f33c4401-0dda-4c31-bd74-38aeb77ca7f6" providerId="AD" clId="Web-{28B2A2E3-ACFB-4DDF-8E27-E2C5DF8C5C7A}" dt="2020-05-19T14:40:44.479" v="14" actId="20577"/>
          <ac:spMkLst>
            <pc:docMk/>
            <pc:sldMk cId="3200150295" sldId="289"/>
            <ac:spMk id="2" creationId="{00000000-0000-0000-0000-000000000000}"/>
          </ac:spMkLst>
        </pc:spChg>
        <pc:spChg chg="add">
          <ac:chgData name="Herman, N, Dr [nherman@sun.ac.za]" userId="S::nherman@sun.ac.za::f33c4401-0dda-4c31-bd74-38aeb77ca7f6" providerId="AD" clId="Web-{28B2A2E3-ACFB-4DDF-8E27-E2C5DF8C5C7A}" dt="2020-05-19T14:43:23.448" v="22"/>
          <ac:spMkLst>
            <pc:docMk/>
            <pc:sldMk cId="3200150295" sldId="289"/>
            <ac:spMk id="3" creationId="{15838E54-18BF-4C0B-B44E-B1A2BF94CBDF}"/>
          </ac:spMkLst>
        </pc:spChg>
      </pc:sldChg>
      <pc:sldChg chg="addSp">
        <pc:chgData name="Herman, N, Dr [nherman@sun.ac.za]" userId="S::nherman@sun.ac.za::f33c4401-0dda-4c31-bd74-38aeb77ca7f6" providerId="AD" clId="Web-{28B2A2E3-ACFB-4DDF-8E27-E2C5DF8C5C7A}" dt="2020-05-19T14:43:25.651" v="23"/>
        <pc:sldMkLst>
          <pc:docMk/>
          <pc:sldMk cId="4208348954" sldId="290"/>
        </pc:sldMkLst>
        <pc:spChg chg="add">
          <ac:chgData name="Herman, N, Dr [nherman@sun.ac.za]" userId="S::nherman@sun.ac.za::f33c4401-0dda-4c31-bd74-38aeb77ca7f6" providerId="AD" clId="Web-{28B2A2E3-ACFB-4DDF-8E27-E2C5DF8C5C7A}" dt="2020-05-19T14:43:25.651" v="23"/>
          <ac:spMkLst>
            <pc:docMk/>
            <pc:sldMk cId="4208348954" sldId="290"/>
            <ac:spMk id="3" creationId="{1FB3011C-9D3B-44E2-9DF9-24A9752EECE2}"/>
          </ac:spMkLst>
        </pc:spChg>
      </pc:sldChg>
      <pc:sldChg chg="addSp">
        <pc:chgData name="Herman, N, Dr [nherman@sun.ac.za]" userId="S::nherman@sun.ac.za::f33c4401-0dda-4c31-bd74-38aeb77ca7f6" providerId="AD" clId="Web-{28B2A2E3-ACFB-4DDF-8E27-E2C5DF8C5C7A}" dt="2020-05-19T14:43:29.260" v="24"/>
        <pc:sldMkLst>
          <pc:docMk/>
          <pc:sldMk cId="1889300006" sldId="291"/>
        </pc:sldMkLst>
        <pc:spChg chg="add">
          <ac:chgData name="Herman, N, Dr [nherman@sun.ac.za]" userId="S::nherman@sun.ac.za::f33c4401-0dda-4c31-bd74-38aeb77ca7f6" providerId="AD" clId="Web-{28B2A2E3-ACFB-4DDF-8E27-E2C5DF8C5C7A}" dt="2020-05-19T14:43:29.260" v="24"/>
          <ac:spMkLst>
            <pc:docMk/>
            <pc:sldMk cId="1889300006" sldId="291"/>
            <ac:spMk id="4" creationId="{02E9A970-45A7-4B85-8ED6-2854ED0CD427}"/>
          </ac:spMkLst>
        </pc:spChg>
      </pc:sldChg>
      <pc:sldChg chg="addSp">
        <pc:chgData name="Herman, N, Dr [nherman@sun.ac.za]" userId="S::nherman@sun.ac.za::f33c4401-0dda-4c31-bd74-38aeb77ca7f6" providerId="AD" clId="Web-{28B2A2E3-ACFB-4DDF-8E27-E2C5DF8C5C7A}" dt="2020-05-19T14:43:37.870" v="27"/>
        <pc:sldMkLst>
          <pc:docMk/>
          <pc:sldMk cId="1059725302" sldId="292"/>
        </pc:sldMkLst>
        <pc:spChg chg="add">
          <ac:chgData name="Herman, N, Dr [nherman@sun.ac.za]" userId="S::nherman@sun.ac.za::f33c4401-0dda-4c31-bd74-38aeb77ca7f6" providerId="AD" clId="Web-{28B2A2E3-ACFB-4DDF-8E27-E2C5DF8C5C7A}" dt="2020-05-19T14:43:37.870" v="27"/>
          <ac:spMkLst>
            <pc:docMk/>
            <pc:sldMk cId="1059725302" sldId="292"/>
            <ac:spMk id="4" creationId="{9E298600-DF33-48A2-B286-4989CE155F86}"/>
          </ac:spMkLst>
        </pc:spChg>
      </pc:sldChg>
      <pc:sldChg chg="addSp">
        <pc:chgData name="Herman, N, Dr [nherman@sun.ac.za]" userId="S::nherman@sun.ac.za::f33c4401-0dda-4c31-bd74-38aeb77ca7f6" providerId="AD" clId="Web-{28B2A2E3-ACFB-4DDF-8E27-E2C5DF8C5C7A}" dt="2020-05-19T14:43:35.401" v="26"/>
        <pc:sldMkLst>
          <pc:docMk/>
          <pc:sldMk cId="3157782249" sldId="293"/>
        </pc:sldMkLst>
        <pc:spChg chg="add">
          <ac:chgData name="Herman, N, Dr [nherman@sun.ac.za]" userId="S::nherman@sun.ac.za::f33c4401-0dda-4c31-bd74-38aeb77ca7f6" providerId="AD" clId="Web-{28B2A2E3-ACFB-4DDF-8E27-E2C5DF8C5C7A}" dt="2020-05-19T14:43:35.401" v="26"/>
          <ac:spMkLst>
            <pc:docMk/>
            <pc:sldMk cId="3157782249" sldId="293"/>
            <ac:spMk id="4" creationId="{D4BF0E22-D096-4F4F-B953-7A8F5077BD0D}"/>
          </ac:spMkLst>
        </pc:spChg>
      </pc:sldChg>
      <pc:sldChg chg="addSp">
        <pc:chgData name="Herman, N, Dr [nherman@sun.ac.za]" userId="S::nherman@sun.ac.za::f33c4401-0dda-4c31-bd74-38aeb77ca7f6" providerId="AD" clId="Web-{28B2A2E3-ACFB-4DDF-8E27-E2C5DF8C5C7A}" dt="2020-05-19T14:43:32.682" v="25"/>
        <pc:sldMkLst>
          <pc:docMk/>
          <pc:sldMk cId="2033505118" sldId="294"/>
        </pc:sldMkLst>
        <pc:spChg chg="add">
          <ac:chgData name="Herman, N, Dr [nherman@sun.ac.za]" userId="S::nherman@sun.ac.za::f33c4401-0dda-4c31-bd74-38aeb77ca7f6" providerId="AD" clId="Web-{28B2A2E3-ACFB-4DDF-8E27-E2C5DF8C5C7A}" dt="2020-05-19T14:43:32.682" v="25"/>
          <ac:spMkLst>
            <pc:docMk/>
            <pc:sldMk cId="2033505118" sldId="294"/>
            <ac:spMk id="4" creationId="{873CFE91-57FC-4403-A1E0-68329D1D434B}"/>
          </ac:spMkLst>
        </pc:spChg>
      </pc:sldChg>
      <pc:sldChg chg="addSp modSp">
        <pc:chgData name="Herman, N, Dr [nherman@sun.ac.za]" userId="S::nherman@sun.ac.za::f33c4401-0dda-4c31-bd74-38aeb77ca7f6" providerId="AD" clId="Web-{28B2A2E3-ACFB-4DDF-8E27-E2C5DF8C5C7A}" dt="2020-05-19T14:42:47.229" v="20"/>
        <pc:sldMkLst>
          <pc:docMk/>
          <pc:sldMk cId="1977694805" sldId="295"/>
        </pc:sldMkLst>
        <pc:spChg chg="add mod">
          <ac:chgData name="Herman, N, Dr [nherman@sun.ac.za]" userId="S::nherman@sun.ac.za::f33c4401-0dda-4c31-bd74-38aeb77ca7f6" providerId="AD" clId="Web-{28B2A2E3-ACFB-4DDF-8E27-E2C5DF8C5C7A}" dt="2020-05-19T14:42:47.229" v="20"/>
          <ac:spMkLst>
            <pc:docMk/>
            <pc:sldMk cId="1977694805" sldId="295"/>
            <ac:spMk id="3" creationId="{2FACA4A6-4BC3-43D4-85D4-7E6A53F5F652}"/>
          </ac:spMkLst>
        </pc:spChg>
      </pc:sldChg>
    </pc:docChg>
  </pc:docChgLst>
  <pc:docChgLst>
    <pc:chgData name="Skead, M, Dr [mskead@sun.ac.za]" userId="S::mskead@sun.ac.za::da72ba2b-c837-41a0-a378-27602e22a3dd" providerId="AD" clId="Web-{8D3EEC4C-9938-17DA-2656-3B2EC9FE1E7A}"/>
    <pc:docChg chg="modSld">
      <pc:chgData name="Skead, M, Dr [mskead@sun.ac.za]" userId="S::mskead@sun.ac.za::da72ba2b-c837-41a0-a378-27602e22a3dd" providerId="AD" clId="Web-{8D3EEC4C-9938-17DA-2656-3B2EC9FE1E7A}" dt="2020-05-20T12:34:00.062" v="0" actId="1076"/>
      <pc:docMkLst>
        <pc:docMk/>
      </pc:docMkLst>
      <pc:sldChg chg="modSp">
        <pc:chgData name="Skead, M, Dr [mskead@sun.ac.za]" userId="S::mskead@sun.ac.za::da72ba2b-c837-41a0-a378-27602e22a3dd" providerId="AD" clId="Web-{8D3EEC4C-9938-17DA-2656-3B2EC9FE1E7A}" dt="2020-05-20T12:34:00.062" v="0" actId="1076"/>
        <pc:sldMkLst>
          <pc:docMk/>
          <pc:sldMk cId="3958645001" sldId="296"/>
        </pc:sldMkLst>
        <pc:spChg chg="mod">
          <ac:chgData name="Skead, M, Dr [mskead@sun.ac.za]" userId="S::mskead@sun.ac.za::da72ba2b-c837-41a0-a378-27602e22a3dd" providerId="AD" clId="Web-{8D3EEC4C-9938-17DA-2656-3B2EC9FE1E7A}" dt="2020-05-20T12:34:00.062" v="0" actId="1076"/>
          <ac:spMkLst>
            <pc:docMk/>
            <pc:sldMk cId="3958645001" sldId="296"/>
            <ac:spMk id="4" creationId="{6FFE151D-0932-49A6-ADB1-94FD3BA471EA}"/>
          </ac:spMkLst>
        </pc:spChg>
      </pc:sldChg>
    </pc:docChg>
  </pc:docChgLst>
  <pc:docChgLst>
    <pc:chgData name="Alberts, Natasha [nvdb@sun.ac.za]" userId="S::nvdb@sun.ac.za::8d89c936-e5c8-4d4b-b4e1-4a0ab2fe3c71" providerId="AD" clId="Web-{124EF321-E53A-41FE-B430-DD7A1ECFD580}"/>
    <pc:docChg chg="modSld">
      <pc:chgData name="Alberts, Natasha [nvdb@sun.ac.za]" userId="S::nvdb@sun.ac.za::8d89c936-e5c8-4d4b-b4e1-4a0ab2fe3c71" providerId="AD" clId="Web-{124EF321-E53A-41FE-B430-DD7A1ECFD580}" dt="2020-05-20T11:30:45.911" v="0"/>
      <pc:docMkLst>
        <pc:docMk/>
      </pc:docMkLst>
      <pc:sldChg chg="addSp modSp">
        <pc:chgData name="Alberts, Natasha [nvdb@sun.ac.za]" userId="S::nvdb@sun.ac.za::8d89c936-e5c8-4d4b-b4e1-4a0ab2fe3c71" providerId="AD" clId="Web-{124EF321-E53A-41FE-B430-DD7A1ECFD580}" dt="2020-05-20T11:30:45.911" v="0"/>
        <pc:sldMkLst>
          <pc:docMk/>
          <pc:sldMk cId="2543083005" sldId="279"/>
        </pc:sldMkLst>
        <pc:picChg chg="add mod">
          <ac:chgData name="Alberts, Natasha [nvdb@sun.ac.za]" userId="S::nvdb@sun.ac.za::8d89c936-e5c8-4d4b-b4e1-4a0ab2fe3c71" providerId="AD" clId="Web-{124EF321-E53A-41FE-B430-DD7A1ECFD580}" dt="2020-05-20T11:30:45.911" v="0"/>
          <ac:picMkLst>
            <pc:docMk/>
            <pc:sldMk cId="2543083005" sldId="279"/>
            <ac:picMk id="9" creationId="{99180C00-E252-4A95-8CF3-47BB33C418B8}"/>
          </ac:picMkLst>
        </pc:picChg>
      </pc:sldChg>
    </pc:docChg>
  </pc:docChgLst>
  <pc:docChgLst>
    <pc:chgData name="Alberts, Natasha [nvdb@sun.ac.za]" userId="S::nvdb@sun.ac.za::8d89c936-e5c8-4d4b-b4e1-4a0ab2fe3c71" providerId="AD" clId="Web-{E99DAAE5-3AB3-4720-858F-E645FFC35D4C}"/>
    <pc:docChg chg="addSld delSld modSld sldOrd">
      <pc:chgData name="Alberts, Natasha [nvdb@sun.ac.za]" userId="S::nvdb@sun.ac.za::8d89c936-e5c8-4d4b-b4e1-4a0ab2fe3c71" providerId="AD" clId="Web-{E99DAAE5-3AB3-4720-858F-E645FFC35D4C}" dt="2020-05-20T09:37:53.113" v="11"/>
      <pc:docMkLst>
        <pc:docMk/>
      </pc:docMkLst>
      <pc:sldChg chg="addSp delSp modSp new del ord">
        <pc:chgData name="Alberts, Natasha [nvdb@sun.ac.za]" userId="S::nvdb@sun.ac.za::8d89c936-e5c8-4d4b-b4e1-4a0ab2fe3c71" providerId="AD" clId="Web-{E99DAAE5-3AB3-4720-858F-E645FFC35D4C}" dt="2020-05-20T09:37:53.113" v="11"/>
        <pc:sldMkLst>
          <pc:docMk/>
          <pc:sldMk cId="407787613" sldId="297"/>
        </pc:sldMkLst>
        <pc:picChg chg="add del mod">
          <ac:chgData name="Alberts, Natasha [nvdb@sun.ac.za]" userId="S::nvdb@sun.ac.za::8d89c936-e5c8-4d4b-b4e1-4a0ab2fe3c71" providerId="AD" clId="Web-{E99DAAE5-3AB3-4720-858F-E645FFC35D4C}" dt="2020-05-20T09:31:33.744" v="10"/>
          <ac:picMkLst>
            <pc:docMk/>
            <pc:sldMk cId="407787613" sldId="297"/>
            <ac:picMk id="2" creationId="{42DCEAA1-0028-4B80-8461-5501269ADDC4}"/>
          </ac:picMkLst>
        </pc:picChg>
      </pc:sldChg>
      <pc:sldChg chg="addSp modSp new del mod ord setBg">
        <pc:chgData name="Alberts, Natasha [nvdb@sun.ac.za]" userId="S::nvdb@sun.ac.za::8d89c936-e5c8-4d4b-b4e1-4a0ab2fe3c71" providerId="AD" clId="Web-{E99DAAE5-3AB3-4720-858F-E645FFC35D4C}" dt="2020-05-20T09:30:52.147" v="4"/>
        <pc:sldMkLst>
          <pc:docMk/>
          <pc:sldMk cId="851886141" sldId="297"/>
        </pc:sldMkLst>
        <pc:picChg chg="add mod">
          <ac:chgData name="Alberts, Natasha [nvdb@sun.ac.za]" userId="S::nvdb@sun.ac.za::8d89c936-e5c8-4d4b-b4e1-4a0ab2fe3c71" providerId="AD" clId="Web-{E99DAAE5-3AB3-4720-858F-E645FFC35D4C}" dt="2020-05-20T09:30:34.708" v="3"/>
          <ac:picMkLst>
            <pc:docMk/>
            <pc:sldMk cId="851886141" sldId="297"/>
            <ac:picMk id="2" creationId="{C414E81B-6572-41F2-8A8A-69C720464AA5}"/>
          </ac:picMkLst>
        </pc:picChg>
      </pc:sldChg>
    </pc:docChg>
  </pc:docChgLst>
  <pc:docChgLst>
    <pc:chgData name="Herman, N, Dr [nherman@sun.ac.za]" userId="S::nherman@sun.ac.za::f33c4401-0dda-4c31-bd74-38aeb77ca7f6" providerId="AD" clId="Web-{54FA22EC-A48A-8DB6-D409-FCB864FFFFF0}"/>
    <pc:docChg chg="modSld">
      <pc:chgData name="Herman, N, Dr [nherman@sun.ac.za]" userId="S::nherman@sun.ac.za::f33c4401-0dda-4c31-bd74-38aeb77ca7f6" providerId="AD" clId="Web-{54FA22EC-A48A-8DB6-D409-FCB864FFFFF0}" dt="2020-05-19T07:54:40.974" v="1"/>
      <pc:docMkLst>
        <pc:docMk/>
      </pc:docMkLst>
      <pc:sldChg chg="delSp">
        <pc:chgData name="Herman, N, Dr [nherman@sun.ac.za]" userId="S::nherman@sun.ac.za::f33c4401-0dda-4c31-bd74-38aeb77ca7f6" providerId="AD" clId="Web-{54FA22EC-A48A-8DB6-D409-FCB864FFFFF0}" dt="2020-05-19T07:54:40.974" v="1"/>
        <pc:sldMkLst>
          <pc:docMk/>
          <pc:sldMk cId="1977694805" sldId="295"/>
        </pc:sldMkLst>
        <pc:spChg chg="del">
          <ac:chgData name="Herman, N, Dr [nherman@sun.ac.za]" userId="S::nherman@sun.ac.za::f33c4401-0dda-4c31-bd74-38aeb77ca7f6" providerId="AD" clId="Web-{54FA22EC-A48A-8DB6-D409-FCB864FFFFF0}" dt="2020-05-19T07:54:40.974" v="1"/>
          <ac:spMkLst>
            <pc:docMk/>
            <pc:sldMk cId="1977694805" sldId="295"/>
            <ac:spMk id="3" creationId="{E75E7F99-8E2C-43BC-BECE-603A7C30E40D}"/>
          </ac:spMkLst>
        </pc:spChg>
        <pc:spChg chg="del">
          <ac:chgData name="Herman, N, Dr [nherman@sun.ac.za]" userId="S::nherman@sun.ac.za::f33c4401-0dda-4c31-bd74-38aeb77ca7f6" providerId="AD" clId="Web-{54FA22EC-A48A-8DB6-D409-FCB864FFFFF0}" dt="2020-05-19T07:54:36.271" v="0"/>
          <ac:spMkLst>
            <pc:docMk/>
            <pc:sldMk cId="1977694805" sldId="295"/>
            <ac:spMk id="10" creationId="{661CC24B-331B-4A98-B166-B75148E178DC}"/>
          </ac:spMkLst>
        </pc:spChg>
      </pc:sldChg>
    </pc:docChg>
  </pc:docChgLst>
  <pc:docChgLst>
    <pc:chgData name="Alberts, Natasha [nvdb@sun.ac.za]" userId="S::nvdb@sun.ac.za::8d89c936-e5c8-4d4b-b4e1-4a0ab2fe3c71" providerId="AD" clId="Web-{32DAAD4C-C2B5-4370-A328-B762D5062C03}"/>
    <pc:docChg chg="addSld delSld modSld sldOrd">
      <pc:chgData name="Alberts, Natasha [nvdb@sun.ac.za]" userId="S::nvdb@sun.ac.za::8d89c936-e5c8-4d4b-b4e1-4a0ab2fe3c71" providerId="AD" clId="Web-{32DAAD4C-C2B5-4370-A328-B762D5062C03}" dt="2020-05-20T11:08:28.983" v="164" actId="20577"/>
      <pc:docMkLst>
        <pc:docMk/>
      </pc:docMkLst>
      <pc:sldChg chg="addSp delSp modSp">
        <pc:chgData name="Alberts, Natasha [nvdb@sun.ac.za]" userId="S::nvdb@sun.ac.za::8d89c936-e5c8-4d4b-b4e1-4a0ab2fe3c71" providerId="AD" clId="Web-{32DAAD4C-C2B5-4370-A328-B762D5062C03}" dt="2020-05-20T11:08:27.577" v="162" actId="20577"/>
        <pc:sldMkLst>
          <pc:docMk/>
          <pc:sldMk cId="3551717093" sldId="298"/>
        </pc:sldMkLst>
        <pc:spChg chg="add del mod">
          <ac:chgData name="Alberts, Natasha [nvdb@sun.ac.za]" userId="S::nvdb@sun.ac.za::8d89c936-e5c8-4d4b-b4e1-4a0ab2fe3c71" providerId="AD" clId="Web-{32DAAD4C-C2B5-4370-A328-B762D5062C03}" dt="2020-05-20T11:07:58.827" v="117"/>
          <ac:spMkLst>
            <pc:docMk/>
            <pc:sldMk cId="3551717093" sldId="298"/>
            <ac:spMk id="2" creationId="{1A6188F4-535F-438E-9761-850797626B8D}"/>
          </ac:spMkLst>
        </pc:spChg>
        <pc:spChg chg="add del">
          <ac:chgData name="Alberts, Natasha [nvdb@sun.ac.za]" userId="S::nvdb@sun.ac.za::8d89c936-e5c8-4d4b-b4e1-4a0ab2fe3c71" providerId="AD" clId="Web-{32DAAD4C-C2B5-4370-A328-B762D5062C03}" dt="2020-05-20T11:04:39.266" v="10"/>
          <ac:spMkLst>
            <pc:docMk/>
            <pc:sldMk cId="3551717093" sldId="298"/>
            <ac:spMk id="3" creationId="{3C654EAF-ECF4-4457-89A7-03C11B973FA0}"/>
          </ac:spMkLst>
        </pc:spChg>
        <pc:spChg chg="add del mod">
          <ac:chgData name="Alberts, Natasha [nvdb@sun.ac.za]" userId="S::nvdb@sun.ac.za::8d89c936-e5c8-4d4b-b4e1-4a0ab2fe3c71" providerId="AD" clId="Web-{32DAAD4C-C2B5-4370-A328-B762D5062C03}" dt="2020-05-20T11:04:53.719" v="12"/>
          <ac:spMkLst>
            <pc:docMk/>
            <pc:sldMk cId="3551717093" sldId="298"/>
            <ac:spMk id="8" creationId="{31886520-1386-4E80-B943-749F639A4DCE}"/>
          </ac:spMkLst>
        </pc:spChg>
        <pc:spChg chg="add del ord">
          <ac:chgData name="Alberts, Natasha [nvdb@sun.ac.za]" userId="S::nvdb@sun.ac.za::8d89c936-e5c8-4d4b-b4e1-4a0ab2fe3c71" providerId="AD" clId="Web-{32DAAD4C-C2B5-4370-A328-B762D5062C03}" dt="2020-05-20T11:06:22.203" v="46"/>
          <ac:spMkLst>
            <pc:docMk/>
            <pc:sldMk cId="3551717093" sldId="298"/>
            <ac:spMk id="10" creationId="{CE4AB0C5-8CB5-4860-8F21-79F88F485450}"/>
          </ac:spMkLst>
        </pc:spChg>
        <pc:spChg chg="add del mod">
          <ac:chgData name="Alberts, Natasha [nvdb@sun.ac.za]" userId="S::nvdb@sun.ac.za::8d89c936-e5c8-4d4b-b4e1-4a0ab2fe3c71" providerId="AD" clId="Web-{32DAAD4C-C2B5-4370-A328-B762D5062C03}" dt="2020-05-20T11:07:48.936" v="116"/>
          <ac:spMkLst>
            <pc:docMk/>
            <pc:sldMk cId="3551717093" sldId="298"/>
            <ac:spMk id="12" creationId="{B7815C1A-BFD1-4D2D-A595-D14DEA1629F4}"/>
          </ac:spMkLst>
        </pc:spChg>
        <pc:spChg chg="add del mod">
          <ac:chgData name="Alberts, Natasha [nvdb@sun.ac.za]" userId="S::nvdb@sun.ac.za::8d89c936-e5c8-4d4b-b4e1-4a0ab2fe3c71" providerId="AD" clId="Web-{32DAAD4C-C2B5-4370-A328-B762D5062C03}" dt="2020-05-20T11:07:44.733" v="115"/>
          <ac:spMkLst>
            <pc:docMk/>
            <pc:sldMk cId="3551717093" sldId="298"/>
            <ac:spMk id="14" creationId="{D06CCC40-EAED-401D-A57E-BCE67D72F404}"/>
          </ac:spMkLst>
        </pc:spChg>
        <pc:spChg chg="add del mod">
          <ac:chgData name="Alberts, Natasha [nvdb@sun.ac.za]" userId="S::nvdb@sun.ac.za::8d89c936-e5c8-4d4b-b4e1-4a0ab2fe3c71" providerId="AD" clId="Web-{32DAAD4C-C2B5-4370-A328-B762D5062C03}" dt="2020-05-20T11:08:02.764" v="118"/>
          <ac:spMkLst>
            <pc:docMk/>
            <pc:sldMk cId="3551717093" sldId="298"/>
            <ac:spMk id="16" creationId="{527CCFE3-0D9B-4AAE-9B7B-A05458DEB536}"/>
          </ac:spMkLst>
        </pc:spChg>
        <pc:spChg chg="add mod">
          <ac:chgData name="Alberts, Natasha [nvdb@sun.ac.za]" userId="S::nvdb@sun.ac.za::8d89c936-e5c8-4d4b-b4e1-4a0ab2fe3c71" providerId="AD" clId="Web-{32DAAD4C-C2B5-4370-A328-B762D5062C03}" dt="2020-05-20T11:08:27.577" v="162" actId="20577"/>
          <ac:spMkLst>
            <pc:docMk/>
            <pc:sldMk cId="3551717093" sldId="298"/>
            <ac:spMk id="18" creationId="{07F40E6B-9808-44A4-B78D-1320D954AA5B}"/>
          </ac:spMkLst>
        </pc:spChg>
      </pc:sldChg>
      <pc:sldChg chg="add del ord replId">
        <pc:chgData name="Alberts, Natasha [nvdb@sun.ac.za]" userId="S::nvdb@sun.ac.za::8d89c936-e5c8-4d4b-b4e1-4a0ab2fe3c71" providerId="AD" clId="Web-{32DAAD4C-C2B5-4370-A328-B762D5062C03}" dt="2020-05-20T11:00:36.628" v="2"/>
        <pc:sldMkLst>
          <pc:docMk/>
          <pc:sldMk cId="1318854770" sldId="300"/>
        </pc:sldMkLst>
      </pc:sldChg>
    </pc:docChg>
  </pc:docChgLst>
  <pc:docChgLst>
    <pc:chgData name="Alberts, Natasha [nvdb@sun.ac.za]" userId="S::nvdb@sun.ac.za::8d89c936-e5c8-4d4b-b4e1-4a0ab2fe3c71" providerId="AD" clId="Web-{FB9D85BF-FF1E-4CD8-AD27-9223D9006CFA}"/>
    <pc:docChg chg="modSld">
      <pc:chgData name="Alberts, Natasha [nvdb@sun.ac.za]" userId="S::nvdb@sun.ac.za::8d89c936-e5c8-4d4b-b4e1-4a0ab2fe3c71" providerId="AD" clId="Web-{FB9D85BF-FF1E-4CD8-AD27-9223D9006CFA}" dt="2020-05-18T14:39:03.461" v="360" actId="1076"/>
      <pc:docMkLst>
        <pc:docMk/>
      </pc:docMkLst>
      <pc:sldChg chg="modSp">
        <pc:chgData name="Alberts, Natasha [nvdb@sun.ac.za]" userId="S::nvdb@sun.ac.za::8d89c936-e5c8-4d4b-b4e1-4a0ab2fe3c71" providerId="AD" clId="Web-{FB9D85BF-FF1E-4CD8-AD27-9223D9006CFA}" dt="2020-05-18T14:36:07.883" v="353" actId="1076"/>
        <pc:sldMkLst>
          <pc:docMk/>
          <pc:sldMk cId="3938220889" sldId="258"/>
        </pc:sldMkLst>
        <pc:spChg chg="mod">
          <ac:chgData name="Alberts, Natasha [nvdb@sun.ac.za]" userId="S::nvdb@sun.ac.za::8d89c936-e5c8-4d4b-b4e1-4a0ab2fe3c71" providerId="AD" clId="Web-{FB9D85BF-FF1E-4CD8-AD27-9223D9006CFA}" dt="2020-05-18T13:44:07.399" v="5" actId="1076"/>
          <ac:spMkLst>
            <pc:docMk/>
            <pc:sldMk cId="3938220889" sldId="258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44:21.651" v="7" actId="1076"/>
          <ac:spMkLst>
            <pc:docMk/>
            <pc:sldMk cId="3938220889" sldId="258"/>
            <ac:spMk id="5" creationId="{E0310113-4A9A-4F2B-ABE1-042D90B62CE3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45:40.251" v="17" actId="1076"/>
          <ac:spMkLst>
            <pc:docMk/>
            <pc:sldMk cId="3938220889" sldId="258"/>
            <ac:spMk id="7" creationId="{A867EB3C-F7B0-4D5D-9C1D-184FD3C82AA4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36:07.883" v="353" actId="1076"/>
          <ac:spMkLst>
            <pc:docMk/>
            <pc:sldMk cId="3938220889" sldId="258"/>
            <ac:spMk id="13" creationId="{8B0F741E-A042-4129-B6CA-E51449EF470D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3:44:41.433" v="11" actId="1076"/>
          <ac:picMkLst>
            <pc:docMk/>
            <pc:sldMk cId="3938220889" sldId="258"/>
            <ac:picMk id="6" creationId="{50B3261E-8B73-4B1F-ABD3-EEBB280CE980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44:28.948" v="9" actId="1076"/>
          <ac:picMkLst>
            <pc:docMk/>
            <pc:sldMk cId="3938220889" sldId="258"/>
            <ac:picMk id="10" creationId="{0B995B8D-9997-4589-91F1-B011ABA54C81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45:01.685" v="13" actId="1076"/>
          <ac:picMkLst>
            <pc:docMk/>
            <pc:sldMk cId="3938220889" sldId="258"/>
            <ac:picMk id="14" creationId="{BF1BC8D6-1F0E-4419-8E3F-C5F6A9C94B05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3:51:29.218" v="67" actId="1076"/>
        <pc:sldMkLst>
          <pc:docMk/>
          <pc:sldMk cId="174970625" sldId="262"/>
        </pc:sldMkLst>
        <pc:spChg chg="mod">
          <ac:chgData name="Alberts, Natasha [nvdb@sun.ac.za]" userId="S::nvdb@sun.ac.za::8d89c936-e5c8-4d4b-b4e1-4a0ab2fe3c71" providerId="AD" clId="Web-{FB9D85BF-FF1E-4CD8-AD27-9223D9006CFA}" dt="2020-05-18T13:48:41.391" v="33" actId="20577"/>
          <ac:spMkLst>
            <pc:docMk/>
            <pc:sldMk cId="174970625" sldId="262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49:48.772" v="44" actId="20577"/>
          <ac:spMkLst>
            <pc:docMk/>
            <pc:sldMk cId="174970625" sldId="262"/>
            <ac:spMk id="6" creationId="{80CA58B0-EBE7-43A8-A239-A3274F8E377E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1:29.218" v="67" actId="1076"/>
          <ac:spMkLst>
            <pc:docMk/>
            <pc:sldMk cId="174970625" sldId="262"/>
            <ac:spMk id="8" creationId="{D4835834-D2F1-4666-BD60-70E910DD22D3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0:06.039" v="56" actId="1076"/>
          <ac:spMkLst>
            <pc:docMk/>
            <pc:sldMk cId="174970625" sldId="262"/>
            <ac:spMk id="10" creationId="{2A82E154-9511-443E-80BE-4FC56F1B30D7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1:07.982" v="63" actId="20577"/>
          <ac:spMkLst>
            <pc:docMk/>
            <pc:sldMk cId="174970625" sldId="262"/>
            <ac:spMk id="12" creationId="{36CB65A1-7E4C-4088-BE07-4ED8338065FA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0:17.196" v="57" actId="1076"/>
          <ac:spMkLst>
            <pc:docMk/>
            <pc:sldMk cId="174970625" sldId="262"/>
            <ac:spMk id="14" creationId="{C05C68EE-E64C-49B2-A638-1802806A25EA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3:51:24.890" v="66" actId="1076"/>
          <ac:picMkLst>
            <pc:docMk/>
            <pc:sldMk cId="174970625" sldId="262"/>
            <ac:picMk id="3" creationId="{1ACE79AE-9AA6-4AA3-906A-2D5E8311E008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47:38.917" v="22" actId="1076"/>
          <ac:picMkLst>
            <pc:docMk/>
            <pc:sldMk cId="174970625" sldId="262"/>
            <ac:picMk id="7" creationId="{4567C231-CAA5-4A1C-BB69-AE7041A3AD51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47:42.933" v="23" actId="1076"/>
          <ac:picMkLst>
            <pc:docMk/>
            <pc:sldMk cId="174970625" sldId="262"/>
            <ac:picMk id="11" creationId="{E7B2D88A-B5D1-464F-B602-A3F5F98CD681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47:28.166" v="20" actId="1076"/>
          <ac:picMkLst>
            <pc:docMk/>
            <pc:sldMk cId="174970625" sldId="262"/>
            <ac:picMk id="15" creationId="{3862BB0A-40E4-407A-B94B-593599598426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1:12.373" v="65" actId="1076"/>
          <ac:picMkLst>
            <pc:docMk/>
            <pc:sldMk cId="174970625" sldId="262"/>
            <ac:picMk id="16" creationId="{8A632CF4-7963-4E90-9E9D-4910868D484B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0:57.200" v="60" actId="1076"/>
          <ac:picMkLst>
            <pc:docMk/>
            <pc:sldMk cId="174970625" sldId="262"/>
            <ac:picMk id="6146" creationId="{00000000-0000-0000-0000-000000000000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3:59:01.538" v="133" actId="1076"/>
        <pc:sldMkLst>
          <pc:docMk/>
          <pc:sldMk cId="2266873053" sldId="266"/>
        </pc:sldMkLst>
        <pc:spChg chg="mod">
          <ac:chgData name="Alberts, Natasha [nvdb@sun.ac.za]" userId="S::nvdb@sun.ac.za::8d89c936-e5c8-4d4b-b4e1-4a0ab2fe3c71" providerId="AD" clId="Web-{FB9D85BF-FF1E-4CD8-AD27-9223D9006CFA}" dt="2020-05-18T13:51:47.798" v="68" actId="20577"/>
          <ac:spMkLst>
            <pc:docMk/>
            <pc:sldMk cId="2266873053" sldId="266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5:25.191" v="128" actId="1076"/>
          <ac:spMkLst>
            <pc:docMk/>
            <pc:sldMk cId="2266873053" sldId="266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2:47.475" v="90" actId="1076"/>
          <ac:spMkLst>
            <pc:docMk/>
            <pc:sldMk cId="2266873053" sldId="266"/>
            <ac:spMk id="6" creationId="{FEA9A1F9-AF45-49A4-B027-FAEDDD4EA1EF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5:35.676" v="129" actId="1076"/>
          <ac:spMkLst>
            <pc:docMk/>
            <pc:sldMk cId="2266873053" sldId="266"/>
            <ac:spMk id="8" creationId="{3EF867AC-BC4D-47A4-B817-CD0C4EC04EED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3:03.210" v="102" actId="1076"/>
          <ac:spMkLst>
            <pc:docMk/>
            <pc:sldMk cId="2266873053" sldId="266"/>
            <ac:spMk id="10" creationId="{EF3D957D-49AF-4986-8531-E3E7BBA62CB5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5:55.538" v="131" actId="1076"/>
          <ac:spMkLst>
            <pc:docMk/>
            <pc:sldMk cId="2266873053" sldId="266"/>
            <ac:spMk id="12" creationId="{4324F674-D1AB-4C86-91EF-084F391F78DD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3:36.713" v="122" actId="20577"/>
          <ac:spMkLst>
            <pc:docMk/>
            <pc:sldMk cId="2266873053" sldId="266"/>
            <ac:spMk id="14" creationId="{50B3438A-2B57-4AA0-A7D7-A2E6E5F6657D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3:55:04.611" v="125" actId="1076"/>
          <ac:picMkLst>
            <pc:docMk/>
            <pc:sldMk cId="2266873053" sldId="266"/>
            <ac:picMk id="5" creationId="{B0D98C64-1E87-417A-A00E-3B1455B1495F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2:15.503" v="77" actId="1076"/>
          <ac:picMkLst>
            <pc:docMk/>
            <pc:sldMk cId="2266873053" sldId="266"/>
            <ac:picMk id="7" creationId="{6B19334E-20BD-4BC2-9B85-03BA7271D4A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5:07.221" v="126" actId="1076"/>
          <ac:picMkLst>
            <pc:docMk/>
            <pc:sldMk cId="2266873053" sldId="266"/>
            <ac:picMk id="9" creationId="{83E26312-7D39-4F28-94A4-4351BA9425A6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2:06.924" v="74" actId="1076"/>
          <ac:picMkLst>
            <pc:docMk/>
            <pc:sldMk cId="2266873053" sldId="266"/>
            <ac:picMk id="11" creationId="{ABCAFEFC-F542-4A07-BDBD-CC98EDBBD752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8:54.334" v="132" actId="1076"/>
          <ac:picMkLst>
            <pc:docMk/>
            <pc:sldMk cId="2266873053" sldId="266"/>
            <ac:picMk id="13" creationId="{3C06D2C5-0C04-4490-BCBC-4DCE31E1CB51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2:03.283" v="72" actId="1076"/>
          <ac:picMkLst>
            <pc:docMk/>
            <pc:sldMk cId="2266873053" sldId="266"/>
            <ac:picMk id="15" creationId="{83F9B24E-5C41-4770-9B22-50571741B41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3:59:01.538" v="133" actId="1076"/>
          <ac:picMkLst>
            <pc:docMk/>
            <pc:sldMk cId="2266873053" sldId="266"/>
            <ac:picMk id="18" creationId="{4737445A-7944-4B6E-9A6E-FF1B831B6306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4:10:50.145" v="178" actId="1076"/>
        <pc:sldMkLst>
          <pc:docMk/>
          <pc:sldMk cId="3602370957" sldId="271"/>
        </pc:sldMkLst>
        <pc:spChg chg="mod">
          <ac:chgData name="Alberts, Natasha [nvdb@sun.ac.za]" userId="S::nvdb@sun.ac.za::8d89c936-e5c8-4d4b-b4e1-4a0ab2fe3c71" providerId="AD" clId="Web-{FB9D85BF-FF1E-4CD8-AD27-9223D9006CFA}" dt="2020-05-18T14:02:12.116" v="156" actId="1076"/>
          <ac:spMkLst>
            <pc:docMk/>
            <pc:sldMk cId="3602370957" sldId="271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3:59:58.105" v="135" actId="1076"/>
          <ac:spMkLst>
            <pc:docMk/>
            <pc:sldMk cId="3602370957" sldId="271"/>
            <ac:spMk id="6" creationId="{E276985C-D5C6-46B2-BD4A-35645A50F5B1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04:54.849" v="164" actId="1076"/>
          <ac:spMkLst>
            <pc:docMk/>
            <pc:sldMk cId="3602370957" sldId="271"/>
            <ac:spMk id="8" creationId="{2B985F1E-2502-4B9B-A0A9-85F39574F6DE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05:39.446" v="166" actId="1076"/>
          <ac:spMkLst>
            <pc:docMk/>
            <pc:sldMk cId="3602370957" sldId="271"/>
            <ac:spMk id="12" creationId="{C888DE9E-3AD5-460B-A22B-91CAA0D0C3C2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00:37.952" v="142" actId="20577"/>
          <ac:spMkLst>
            <pc:docMk/>
            <pc:sldMk cId="3602370957" sldId="271"/>
            <ac:spMk id="15" creationId="{E009D9CD-9CF0-4998-BA4E-87B27A94FDDD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0:50.145" v="178" actId="1076"/>
          <ac:spMkLst>
            <pc:docMk/>
            <pc:sldMk cId="3602370957" sldId="271"/>
            <ac:spMk id="16" creationId="{5326FB27-1990-49F8-BE6F-FD2588E273FF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4:01:28.285" v="154" actId="1076"/>
          <ac:picMkLst>
            <pc:docMk/>
            <pc:sldMk cId="3602370957" sldId="271"/>
            <ac:picMk id="5" creationId="{44DF9253-64DA-42B6-82DF-54EC80CF3587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01:11.830" v="148" actId="1076"/>
          <ac:picMkLst>
            <pc:docMk/>
            <pc:sldMk cId="3602370957" sldId="271"/>
            <ac:picMk id="9" creationId="{00B21F4E-A65F-48DB-8175-69B0C0F1E543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00:09.231" v="136" actId="1076"/>
          <ac:picMkLst>
            <pc:docMk/>
            <pc:sldMk cId="3602370957" sldId="271"/>
            <ac:picMk id="11" creationId="{3DFB308D-5FEE-413F-84AB-D9D9BDDB9016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01:19.409" v="151" actId="1076"/>
          <ac:picMkLst>
            <pc:docMk/>
            <pc:sldMk cId="3602370957" sldId="271"/>
            <ac:picMk id="13" creationId="{49C630F7-37EF-4A94-AC2C-31DF86870BAB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00:49.297" v="144" actId="1076"/>
          <ac:picMkLst>
            <pc:docMk/>
            <pc:sldMk cId="3602370957" sldId="271"/>
            <ac:picMk id="14" creationId="{9B24A57C-A415-4F84-9FC2-919769E8CE91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01:03.829" v="146" actId="1076"/>
          <ac:picMkLst>
            <pc:docMk/>
            <pc:sldMk cId="3602370957" sldId="271"/>
            <ac:picMk id="2050" creationId="{00000000-0000-0000-0000-000000000000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4:15:37.497" v="211" actId="1076"/>
        <pc:sldMkLst>
          <pc:docMk/>
          <pc:sldMk cId="2189133879" sldId="275"/>
        </pc:sldMkLst>
        <pc:spChg chg="mod">
          <ac:chgData name="Alberts, Natasha [nvdb@sun.ac.za]" userId="S::nvdb@sun.ac.za::8d89c936-e5c8-4d4b-b4e1-4a0ab2fe3c71" providerId="AD" clId="Web-{FB9D85BF-FF1E-4CD8-AD27-9223D9006CFA}" dt="2020-05-18T14:11:46.118" v="189" actId="1076"/>
          <ac:spMkLst>
            <pc:docMk/>
            <pc:sldMk cId="2189133879" sldId="275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2:12.542" v="192" actId="1076"/>
          <ac:spMkLst>
            <pc:docMk/>
            <pc:sldMk cId="2189133879" sldId="275"/>
            <ac:spMk id="6" creationId="{D919D1D6-769E-48C4-97DC-249849FB7EEA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5:10.370" v="206" actId="1076"/>
          <ac:spMkLst>
            <pc:docMk/>
            <pc:sldMk cId="2189133879" sldId="275"/>
            <ac:spMk id="8" creationId="{AC45F50F-370D-4E2D-8798-19F688547663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2:35.794" v="194" actId="1076"/>
          <ac:spMkLst>
            <pc:docMk/>
            <pc:sldMk cId="2189133879" sldId="275"/>
            <ac:spMk id="10" creationId="{625629A3-1A90-4F4E-948A-96858189D5A4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5:28.887" v="210" actId="1076"/>
          <ac:spMkLst>
            <pc:docMk/>
            <pc:sldMk cId="2189133879" sldId="275"/>
            <ac:spMk id="12" creationId="{0511C15C-14D6-4B84-91A1-B6969AD48E8B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2:40.967" v="195" actId="1076"/>
          <ac:spMkLst>
            <pc:docMk/>
            <pc:sldMk cId="2189133879" sldId="275"/>
            <ac:spMk id="14" creationId="{E1E883F1-6072-4AA1-A26B-231F9F970163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5:37.497" v="211" actId="1076"/>
          <ac:spMkLst>
            <pc:docMk/>
            <pc:sldMk cId="2189133879" sldId="275"/>
            <ac:spMk id="16" creationId="{4144B55F-5B71-4537-9B4A-972A34714D5C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4:13:04.109" v="199" actId="1076"/>
          <ac:picMkLst>
            <pc:docMk/>
            <pc:sldMk cId="2189133879" sldId="275"/>
            <ac:picMk id="3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1:41.024" v="188" actId="1076"/>
          <ac:picMkLst>
            <pc:docMk/>
            <pc:sldMk cId="2189133879" sldId="275"/>
            <ac:picMk id="7" creationId="{F697A5B9-54B1-4B3E-8ED8-30AB6B631722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2:58.296" v="198" actId="1076"/>
          <ac:picMkLst>
            <pc:docMk/>
            <pc:sldMk cId="2189133879" sldId="275"/>
            <ac:picMk id="9" creationId="{26D9CAE9-2EE4-4D45-9C27-1283DD4C3845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1:32.633" v="185" actId="1076"/>
          <ac:picMkLst>
            <pc:docMk/>
            <pc:sldMk cId="2189133879" sldId="275"/>
            <ac:picMk id="11" creationId="{20EE4A5F-F233-4609-8A95-0987F5F8880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1:29.679" v="184" actId="1076"/>
          <ac:picMkLst>
            <pc:docMk/>
            <pc:sldMk cId="2189133879" sldId="275"/>
            <ac:picMk id="13" creationId="{DD7D9977-9419-455B-B472-6AA70BE1486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3:14.157" v="200" actId="1076"/>
          <ac:picMkLst>
            <pc:docMk/>
            <pc:sldMk cId="2189133879" sldId="275"/>
            <ac:picMk id="15" creationId="{0A6FD487-8993-4335-A563-369E9899162C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2:54.905" v="197" actId="1076"/>
          <ac:picMkLst>
            <pc:docMk/>
            <pc:sldMk cId="2189133879" sldId="275"/>
            <ac:picMk id="5122" creationId="{00000000-0000-0000-0000-000000000000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4:37:12.139" v="358" actId="1076"/>
        <pc:sldMkLst>
          <pc:docMk/>
          <pc:sldMk cId="2543083005" sldId="279"/>
        </pc:sldMkLst>
        <pc:spChg chg="mod">
          <ac:chgData name="Alberts, Natasha [nvdb@sun.ac.za]" userId="S::nvdb@sun.ac.za::8d89c936-e5c8-4d4b-b4e1-4a0ab2fe3c71" providerId="AD" clId="Web-{FB9D85BF-FF1E-4CD8-AD27-9223D9006CFA}" dt="2020-05-18T14:17:39.789" v="224" actId="1076"/>
          <ac:spMkLst>
            <pc:docMk/>
            <pc:sldMk cId="2543083005" sldId="279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37:12.139" v="358" actId="1076"/>
          <ac:spMkLst>
            <pc:docMk/>
            <pc:sldMk cId="2543083005" sldId="279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7:45.915" v="225" actId="1076"/>
          <ac:spMkLst>
            <pc:docMk/>
            <pc:sldMk cId="2543083005" sldId="279"/>
            <ac:spMk id="6" creationId="{A65A965B-D085-4EE1-B704-29D8F542B868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36:45.089" v="354" actId="1076"/>
          <ac:spMkLst>
            <pc:docMk/>
            <pc:sldMk cId="2543083005" sldId="279"/>
            <ac:spMk id="8" creationId="{494BEEAD-D3FA-4673-AF7E-39E8E9EA4F49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7:58.416" v="226" actId="1076"/>
          <ac:spMkLst>
            <pc:docMk/>
            <pc:sldMk cId="2543083005" sldId="279"/>
            <ac:spMk id="12" creationId="{0281F623-AA7F-44C1-897B-556CF1FBC2BE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0:13.568" v="237" actId="1076"/>
          <ac:spMkLst>
            <pc:docMk/>
            <pc:sldMk cId="2543083005" sldId="279"/>
            <ac:spMk id="14" creationId="{1897BD9D-13C9-457D-8C88-CD576AE5F4F6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18:07.651" v="227" actId="1076"/>
          <ac:spMkLst>
            <pc:docMk/>
            <pc:sldMk cId="2543083005" sldId="279"/>
            <ac:spMk id="16" creationId="{12067144-2D59-4433-9AB5-15A669F59D6F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0:31.413" v="240" actId="1076"/>
          <ac:spMkLst>
            <pc:docMk/>
            <pc:sldMk cId="2543083005" sldId="279"/>
            <ac:spMk id="18" creationId="{CCD639EC-938A-475D-9639-5B1B265F6EA9}"/>
          </ac:spMkLst>
        </pc:spChg>
        <pc:picChg chg="mod">
          <ac:chgData name="Alberts, Natasha [nvdb@sun.ac.za]" userId="S::nvdb@sun.ac.za::8d89c936-e5c8-4d4b-b4e1-4a0ab2fe3c71" providerId="AD" clId="Web-{FB9D85BF-FF1E-4CD8-AD27-9223D9006CFA}" dt="2020-05-18T14:18:35.309" v="231" actId="1076"/>
          <ac:picMkLst>
            <pc:docMk/>
            <pc:sldMk cId="2543083005" sldId="279"/>
            <ac:picMk id="5" creationId="{446E0194-6410-483D-BCBE-8B16155E40A2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7:03.583" v="220" actId="1076"/>
          <ac:picMkLst>
            <pc:docMk/>
            <pc:sldMk cId="2543083005" sldId="279"/>
            <ac:picMk id="7" creationId="{37E86736-0FC0-4E17-8CE8-47C0434882BA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8:30.106" v="230" actId="1076"/>
          <ac:picMkLst>
            <pc:docMk/>
            <pc:sldMk cId="2543083005" sldId="279"/>
            <ac:picMk id="10" creationId="{3AD37E84-40CA-4E5C-A96B-88714E7AACAF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7:02.536" v="219" actId="1076"/>
          <ac:picMkLst>
            <pc:docMk/>
            <pc:sldMk cId="2543083005" sldId="279"/>
            <ac:picMk id="11" creationId="{F626E772-5965-4994-9B49-11DF2C1B99FE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8:24.465" v="229" actId="1076"/>
          <ac:picMkLst>
            <pc:docMk/>
            <pc:sldMk cId="2543083005" sldId="279"/>
            <ac:picMk id="13" creationId="{178E6D7E-5AC9-46E3-81CC-8358C55A14D5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18:14.042" v="228" actId="1076"/>
          <ac:picMkLst>
            <pc:docMk/>
            <pc:sldMk cId="2543083005" sldId="279"/>
            <ac:picMk id="15" creationId="{841D4AED-6FC3-4AEB-AFFA-D93187097299}"/>
          </ac:picMkLst>
        </pc:picChg>
      </pc:sldChg>
      <pc:sldChg chg="addSp delSp modSp">
        <pc:chgData name="Alberts, Natasha [nvdb@sun.ac.za]" userId="S::nvdb@sun.ac.za::8d89c936-e5c8-4d4b-b4e1-4a0ab2fe3c71" providerId="AD" clId="Web-{FB9D85BF-FF1E-4CD8-AD27-9223D9006CFA}" dt="2020-05-18T14:35:46.381" v="352" actId="1076"/>
        <pc:sldMkLst>
          <pc:docMk/>
          <pc:sldMk cId="26514889" sldId="283"/>
        </pc:sldMkLst>
        <pc:spChg chg="mod">
          <ac:chgData name="Alberts, Natasha [nvdb@sun.ac.za]" userId="S::nvdb@sun.ac.za::8d89c936-e5c8-4d4b-b4e1-4a0ab2fe3c71" providerId="AD" clId="Web-{FB9D85BF-FF1E-4CD8-AD27-9223D9006CFA}" dt="2020-05-18T14:21:30.058" v="246" actId="1076"/>
          <ac:spMkLst>
            <pc:docMk/>
            <pc:sldMk cId="26514889" sldId="283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3:05.488" v="256" actId="20577"/>
          <ac:spMkLst>
            <pc:docMk/>
            <pc:sldMk cId="26514889" sldId="283"/>
            <ac:spMk id="3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1:39.481" v="248" actId="1076"/>
          <ac:spMkLst>
            <pc:docMk/>
            <pc:sldMk cId="26514889" sldId="283"/>
            <ac:spMk id="7" creationId="{66C68050-D438-4011-BAAB-657FD8B944C9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4:32.496" v="263" actId="1076"/>
          <ac:spMkLst>
            <pc:docMk/>
            <pc:sldMk cId="26514889" sldId="283"/>
            <ac:spMk id="10" creationId="{7E3A50BA-BEE4-4BB7-A792-82013D5068A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1:47.232" v="249" actId="1076"/>
          <ac:spMkLst>
            <pc:docMk/>
            <pc:sldMk cId="26514889" sldId="283"/>
            <ac:spMk id="12" creationId="{7563CDA8-D732-4AEF-BD29-C8794FFA8358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4:47.982" v="265" actId="1076"/>
          <ac:spMkLst>
            <pc:docMk/>
            <pc:sldMk cId="26514889" sldId="283"/>
            <ac:spMk id="14" creationId="{C33503FA-28FE-48C2-BE7E-BE8DB5278C9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1:59.920" v="251" actId="1076"/>
          <ac:spMkLst>
            <pc:docMk/>
            <pc:sldMk cId="26514889" sldId="283"/>
            <ac:spMk id="16" creationId="{52CB47C9-048A-415A-8FDB-DE86923EFE0A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4:58.529" v="267" actId="1076"/>
          <ac:spMkLst>
            <pc:docMk/>
            <pc:sldMk cId="26514889" sldId="283"/>
            <ac:spMk id="18" creationId="{8E438DE5-F94E-4C98-B6CC-F0E9C6813321}"/>
          </ac:spMkLst>
        </pc:spChg>
        <pc:picChg chg="del">
          <ac:chgData name="Alberts, Natasha [nvdb@sun.ac.za]" userId="S::nvdb@sun.ac.za::8d89c936-e5c8-4d4b-b4e1-4a0ab2fe3c71" providerId="AD" clId="Web-{FB9D85BF-FF1E-4CD8-AD27-9223D9006CFA}" dt="2020-05-18T14:35:36.990" v="351"/>
          <ac:picMkLst>
            <pc:docMk/>
            <pc:sldMk cId="26514889" sldId="283"/>
            <ac:picMk id="5" creationId="{D1A0762E-82A3-4D98-98C7-D936CD9BEE3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1:00.306" v="244" actId="1076"/>
          <ac:picMkLst>
            <pc:docMk/>
            <pc:sldMk cId="26514889" sldId="283"/>
            <ac:picMk id="6" creationId="{8CE10EEE-2E41-4216-BE40-BEC76A490179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3:16.380" v="259" actId="1076"/>
          <ac:picMkLst>
            <pc:docMk/>
            <pc:sldMk cId="26514889" sldId="283"/>
            <ac:picMk id="8" creationId="{7B62DC71-CB50-411A-8461-3CEF44EF63BA}"/>
          </ac:picMkLst>
        </pc:picChg>
        <pc:picChg chg="add mod">
          <ac:chgData name="Alberts, Natasha [nvdb@sun.ac.za]" userId="S::nvdb@sun.ac.za::8d89c936-e5c8-4d4b-b4e1-4a0ab2fe3c71" providerId="AD" clId="Web-{FB9D85BF-FF1E-4CD8-AD27-9223D9006CFA}" dt="2020-05-18T14:35:46.381" v="352" actId="1076"/>
          <ac:picMkLst>
            <pc:docMk/>
            <pc:sldMk cId="26514889" sldId="283"/>
            <ac:picMk id="9" creationId="{AD37A133-5784-4761-A55D-C84842D4918D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0:53.555" v="242" actId="1076"/>
          <ac:picMkLst>
            <pc:docMk/>
            <pc:sldMk cId="26514889" sldId="283"/>
            <ac:picMk id="11" creationId="{0865E368-F26B-46BB-913B-A687EE17DF7E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3:21.443" v="260" actId="1076"/>
          <ac:picMkLst>
            <pc:docMk/>
            <pc:sldMk cId="26514889" sldId="283"/>
            <ac:picMk id="13" creationId="{1DC79E50-0381-450A-9919-6C938BF5BB45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0:50.243" v="241" actId="1076"/>
          <ac:picMkLst>
            <pc:docMk/>
            <pc:sldMk cId="26514889" sldId="283"/>
            <ac:picMk id="15" creationId="{DC9A3240-7ACC-4B2A-A805-189E7006AFA0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3:26.037" v="261" actId="1076"/>
          <ac:picMkLst>
            <pc:docMk/>
            <pc:sldMk cId="26514889" sldId="283"/>
            <ac:picMk id="17" creationId="{A12CE147-F73A-4A27-B2EA-66A38080FDCE}"/>
          </ac:picMkLst>
        </pc:picChg>
      </pc:sldChg>
      <pc:sldChg chg="addSp delSp modSp">
        <pc:chgData name="Alberts, Natasha [nvdb@sun.ac.za]" userId="S::nvdb@sun.ac.za::8d89c936-e5c8-4d4b-b4e1-4a0ab2fe3c71" providerId="AD" clId="Web-{FB9D85BF-FF1E-4CD8-AD27-9223D9006CFA}" dt="2020-05-18T14:39:03.461" v="360" actId="1076"/>
        <pc:sldMkLst>
          <pc:docMk/>
          <pc:sldMk cId="1760800362" sldId="287"/>
        </pc:sldMkLst>
        <pc:spChg chg="mod">
          <ac:chgData name="Alberts, Natasha [nvdb@sun.ac.za]" userId="S::nvdb@sun.ac.za::8d89c936-e5c8-4d4b-b4e1-4a0ab2fe3c71" providerId="AD" clId="Web-{FB9D85BF-FF1E-4CD8-AD27-9223D9006CFA}" dt="2020-05-18T14:26:00.708" v="274" actId="1076"/>
          <ac:spMkLst>
            <pc:docMk/>
            <pc:sldMk cId="1760800362" sldId="287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7:50.044" v="293" actId="20577"/>
          <ac:spMkLst>
            <pc:docMk/>
            <pc:sldMk cId="1760800362" sldId="287"/>
            <ac:spMk id="6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6:31.990" v="279" actId="1076"/>
          <ac:spMkLst>
            <pc:docMk/>
            <pc:sldMk cId="1760800362" sldId="287"/>
            <ac:spMk id="7" creationId="{E76A117A-3BE7-403E-A0BC-E76B2667D16F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6:48.414" v="281" actId="1076"/>
          <ac:spMkLst>
            <pc:docMk/>
            <pc:sldMk cId="1760800362" sldId="287"/>
            <ac:spMk id="10" creationId="{FFF521BC-58B6-4FAF-91D8-A03B16871F68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30:22.213" v="314" actId="1076"/>
          <ac:spMkLst>
            <pc:docMk/>
            <pc:sldMk cId="1760800362" sldId="287"/>
            <ac:spMk id="12" creationId="{055EFDF6-1A94-4198-B7D8-C30618E7313F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7:08.056" v="283" actId="1076"/>
          <ac:spMkLst>
            <pc:docMk/>
            <pc:sldMk cId="1760800362" sldId="287"/>
            <ac:spMk id="14" creationId="{50991A13-2DD3-4D74-8272-E4FEE371DFFB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39:03.461" v="360" actId="1076"/>
          <ac:spMkLst>
            <pc:docMk/>
            <pc:sldMk cId="1760800362" sldId="287"/>
            <ac:spMk id="15" creationId="{0F02D6A8-DCDD-495A-AAED-1036C7CC7741}"/>
          </ac:spMkLst>
        </pc:spChg>
        <pc:spChg chg="mod">
          <ac:chgData name="Alberts, Natasha [nvdb@sun.ac.za]" userId="S::nvdb@sun.ac.za::8d89c936-e5c8-4d4b-b4e1-4a0ab2fe3c71" providerId="AD" clId="Web-{FB9D85BF-FF1E-4CD8-AD27-9223D9006CFA}" dt="2020-05-18T14:29:46.273" v="310" actId="1076"/>
          <ac:spMkLst>
            <pc:docMk/>
            <pc:sldMk cId="1760800362" sldId="287"/>
            <ac:spMk id="16" creationId="{B2650257-BE97-43CE-9914-A125AC9574A3}"/>
          </ac:spMkLst>
        </pc:spChg>
        <pc:picChg chg="add mod">
          <ac:chgData name="Alberts, Natasha [nvdb@sun.ac.za]" userId="S::nvdb@sun.ac.za::8d89c936-e5c8-4d4b-b4e1-4a0ab2fe3c71" providerId="AD" clId="Web-{FB9D85BF-FF1E-4CD8-AD27-9223D9006CFA}" dt="2020-05-18T14:30:02.555" v="312" actId="1076"/>
          <ac:picMkLst>
            <pc:docMk/>
            <pc:sldMk cId="1760800362" sldId="287"/>
            <ac:picMk id="3" creationId="{EF4D4410-FF4D-4E38-B050-F6A095EB7FFB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6:08.613" v="277" actId="1076"/>
          <ac:picMkLst>
            <pc:docMk/>
            <pc:sldMk cId="1760800362" sldId="287"/>
            <ac:picMk id="4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7:12.259" v="284" actId="1076"/>
          <ac:picMkLst>
            <pc:docMk/>
            <pc:sldMk cId="1760800362" sldId="287"/>
            <ac:picMk id="8" creationId="{B96A819E-FB8B-4573-BB56-A8F0C2EA68C2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5:25.344" v="269" actId="1076"/>
          <ac:picMkLst>
            <pc:docMk/>
            <pc:sldMk cId="1760800362" sldId="287"/>
            <ac:picMk id="9" creationId="{33461751-6306-4529-8D02-40434C9B0F07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7:18.276" v="286" actId="1076"/>
          <ac:picMkLst>
            <pc:docMk/>
            <pc:sldMk cId="1760800362" sldId="287"/>
            <ac:picMk id="13" creationId="{6A212DE8-6365-4827-9DBC-00E85303D184}"/>
          </ac:picMkLst>
        </pc:picChg>
        <pc:picChg chg="mod">
          <ac:chgData name="Alberts, Natasha [nvdb@sun.ac.za]" userId="S::nvdb@sun.ac.za::8d89c936-e5c8-4d4b-b4e1-4a0ab2fe3c71" providerId="AD" clId="Web-{FB9D85BF-FF1E-4CD8-AD27-9223D9006CFA}" dt="2020-05-18T14:25:46.190" v="273" actId="1076"/>
          <ac:picMkLst>
            <pc:docMk/>
            <pc:sldMk cId="1760800362" sldId="287"/>
            <ac:picMk id="18" creationId="{03251BDC-CEA3-42F6-89DB-64CD5E26FE84}"/>
          </ac:picMkLst>
        </pc:picChg>
        <pc:picChg chg="del">
          <ac:chgData name="Alberts, Natasha [nvdb@sun.ac.za]" userId="S::nvdb@sun.ac.za::8d89c936-e5c8-4d4b-b4e1-4a0ab2fe3c71" providerId="AD" clId="Web-{FB9D85BF-FF1E-4CD8-AD27-9223D9006CFA}" dt="2020-05-18T13:42:54.799" v="3"/>
          <ac:picMkLst>
            <pc:docMk/>
            <pc:sldMk cId="1760800362" sldId="287"/>
            <ac:picMk id="19" creationId="{CEA6E912-2CAD-40FC-B37D-DBB567108426}"/>
          </ac:picMkLst>
        </pc:picChg>
      </pc:sldChg>
      <pc:sldChg chg="modSp">
        <pc:chgData name="Alberts, Natasha [nvdb@sun.ac.za]" userId="S::nvdb@sun.ac.za::8d89c936-e5c8-4d4b-b4e1-4a0ab2fe3c71" providerId="AD" clId="Web-{FB9D85BF-FF1E-4CD8-AD27-9223D9006CFA}" dt="2020-05-18T14:33:47.262" v="346" actId="20577"/>
        <pc:sldMkLst>
          <pc:docMk/>
          <pc:sldMk cId="4208348954" sldId="290"/>
        </pc:sldMkLst>
        <pc:spChg chg="mod">
          <ac:chgData name="Alberts, Natasha [nvdb@sun.ac.za]" userId="S::nvdb@sun.ac.za::8d89c936-e5c8-4d4b-b4e1-4a0ab2fe3c71" providerId="AD" clId="Web-{FB9D85BF-FF1E-4CD8-AD27-9223D9006CFA}" dt="2020-05-18T14:33:47.262" v="346" actId="20577"/>
          <ac:spMkLst>
            <pc:docMk/>
            <pc:sldMk cId="4208348954" sldId="290"/>
            <ac:spMk id="5" creationId="{00000000-0000-0000-0000-000000000000}"/>
          </ac:spMkLst>
        </pc:spChg>
      </pc:sldChg>
    </pc:docChg>
  </pc:docChgLst>
  <pc:docChgLst>
    <pc:chgData name="Alberts, Natasha [nvdb@sun.ac.za]" userId="S::nvdb@sun.ac.za::8d89c936-e5c8-4d4b-b4e1-4a0ab2fe3c71" providerId="AD" clId="Web-{01FEFA9D-8690-4E46-BE08-32BDDB4F6FBC}"/>
    <pc:docChg chg="delSld modSld">
      <pc:chgData name="Alberts, Natasha [nvdb@sun.ac.za]" userId="S::nvdb@sun.ac.za::8d89c936-e5c8-4d4b-b4e1-4a0ab2fe3c71" providerId="AD" clId="Web-{01FEFA9D-8690-4E46-BE08-32BDDB4F6FBC}" dt="2020-05-20T06:56:57.890" v="241"/>
      <pc:docMkLst>
        <pc:docMk/>
      </pc:docMkLst>
      <pc:sldChg chg="del">
        <pc:chgData name="Alberts, Natasha [nvdb@sun.ac.za]" userId="S::nvdb@sun.ac.za::8d89c936-e5c8-4d4b-b4e1-4a0ab2fe3c71" providerId="AD" clId="Web-{01FEFA9D-8690-4E46-BE08-32BDDB4F6FBC}" dt="2020-05-20T06:24:28.167" v="0"/>
        <pc:sldMkLst>
          <pc:docMk/>
          <pc:sldMk cId="3241030307" sldId="257"/>
        </pc:sldMkLst>
      </pc:sldChg>
      <pc:sldChg chg="addSp delSp modSp">
        <pc:chgData name="Alberts, Natasha [nvdb@sun.ac.za]" userId="S::nvdb@sun.ac.za::8d89c936-e5c8-4d4b-b4e1-4a0ab2fe3c71" providerId="AD" clId="Web-{01FEFA9D-8690-4E46-BE08-32BDDB4F6FBC}" dt="2020-05-20T06:56:57.890" v="241"/>
        <pc:sldMkLst>
          <pc:docMk/>
          <pc:sldMk cId="1760800362" sldId="287"/>
        </pc:sldMkLst>
        <pc:picChg chg="mod">
          <ac:chgData name="Alberts, Natasha [nvdb@sun.ac.za]" userId="S::nvdb@sun.ac.za::8d89c936-e5c8-4d4b-b4e1-4a0ab2fe3c71" providerId="AD" clId="Web-{01FEFA9D-8690-4E46-BE08-32BDDB4F6FBC}" dt="2020-05-20T06:54:52.485" v="237"/>
          <ac:picMkLst>
            <pc:docMk/>
            <pc:sldMk cId="1760800362" sldId="287"/>
            <ac:picMk id="5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01FEFA9D-8690-4E46-BE08-32BDDB4F6FBC}" dt="2020-05-20T06:53:49.329" v="235"/>
          <ac:picMkLst>
            <pc:docMk/>
            <pc:sldMk cId="1760800362" sldId="287"/>
            <ac:picMk id="17" creationId="{BA56F211-36BA-413F-9B4E-F123EC0C3B77}"/>
          </ac:picMkLst>
        </pc:picChg>
        <pc:picChg chg="add del mod">
          <ac:chgData name="Alberts, Natasha [nvdb@sun.ac.za]" userId="S::nvdb@sun.ac.za::8d89c936-e5c8-4d4b-b4e1-4a0ab2fe3c71" providerId="AD" clId="Web-{01FEFA9D-8690-4E46-BE08-32BDDB4F6FBC}" dt="2020-05-20T06:56:57.890" v="241"/>
          <ac:picMkLst>
            <pc:docMk/>
            <pc:sldMk cId="1760800362" sldId="287"/>
            <ac:picMk id="19" creationId="{644329DC-83CD-4B5E-BD2D-F0A622265674}"/>
          </ac:picMkLst>
        </pc:picChg>
      </pc:sldChg>
      <pc:sldChg chg="addSp modSp">
        <pc:chgData name="Alberts, Natasha [nvdb@sun.ac.za]" userId="S::nvdb@sun.ac.za::8d89c936-e5c8-4d4b-b4e1-4a0ab2fe3c71" providerId="AD" clId="Web-{01FEFA9D-8690-4E46-BE08-32BDDB4F6FBC}" dt="2020-05-20T06:30:12.556" v="119" actId="1076"/>
        <pc:sldMkLst>
          <pc:docMk/>
          <pc:sldMk cId="1889300006" sldId="291"/>
        </pc:sldMkLst>
        <pc:spChg chg="mod">
          <ac:chgData name="Alberts, Natasha [nvdb@sun.ac.za]" userId="S::nvdb@sun.ac.za::8d89c936-e5c8-4d4b-b4e1-4a0ab2fe3c71" providerId="AD" clId="Web-{01FEFA9D-8690-4E46-BE08-32BDDB4F6FBC}" dt="2020-05-20T06:30:12.556" v="119" actId="1076"/>
          <ac:spMkLst>
            <pc:docMk/>
            <pc:sldMk cId="1889300006" sldId="291"/>
            <ac:spMk id="2" creationId="{00000000-0000-0000-0000-000000000000}"/>
          </ac:spMkLst>
        </pc:spChg>
        <pc:spChg chg="add mod">
          <ac:chgData name="Alberts, Natasha [nvdb@sun.ac.za]" userId="S::nvdb@sun.ac.za::8d89c936-e5c8-4d4b-b4e1-4a0ab2fe3c71" providerId="AD" clId="Web-{01FEFA9D-8690-4E46-BE08-32BDDB4F6FBC}" dt="2020-05-20T06:29:00.681" v="116" actId="1076"/>
          <ac:spMkLst>
            <pc:docMk/>
            <pc:sldMk cId="1889300006" sldId="291"/>
            <ac:spMk id="3" creationId="{ECF8B814-6F81-4D59-BE82-9B399C0087DC}"/>
          </ac:spMkLst>
        </pc:spChg>
      </pc:sldChg>
      <pc:sldChg chg="addSp delSp modSp">
        <pc:chgData name="Alberts, Natasha [nvdb@sun.ac.za]" userId="S::nvdb@sun.ac.za::8d89c936-e5c8-4d4b-b4e1-4a0ab2fe3c71" providerId="AD" clId="Web-{01FEFA9D-8690-4E46-BE08-32BDDB4F6FBC}" dt="2020-05-20T06:47:46.595" v="230" actId="1076"/>
        <pc:sldMkLst>
          <pc:docMk/>
          <pc:sldMk cId="1059725302" sldId="292"/>
        </pc:sldMkLst>
        <pc:spChg chg="del mod">
          <ac:chgData name="Alberts, Natasha [nvdb@sun.ac.za]" userId="S::nvdb@sun.ac.za::8d89c936-e5c8-4d4b-b4e1-4a0ab2fe3c71" providerId="AD" clId="Web-{01FEFA9D-8690-4E46-BE08-32BDDB4F6FBC}" dt="2020-05-20T06:46:22.158" v="221"/>
          <ac:spMkLst>
            <pc:docMk/>
            <pc:sldMk cId="1059725302" sldId="292"/>
            <ac:spMk id="2" creationId="{00000000-0000-0000-0000-000000000000}"/>
          </ac:spMkLst>
        </pc:spChg>
        <pc:spChg chg="add del mod">
          <ac:chgData name="Alberts, Natasha [nvdb@sun.ac.za]" userId="S::nvdb@sun.ac.za::8d89c936-e5c8-4d4b-b4e1-4a0ab2fe3c71" providerId="AD" clId="Web-{01FEFA9D-8690-4E46-BE08-32BDDB4F6FBC}" dt="2020-05-20T06:46:08.971" v="219"/>
          <ac:spMkLst>
            <pc:docMk/>
            <pc:sldMk cId="1059725302" sldId="292"/>
            <ac:spMk id="3" creationId="{487C2A27-59AE-49C2-AE7B-0DAB36F80D91}"/>
          </ac:spMkLst>
        </pc:spChg>
        <pc:spChg chg="add mod">
          <ac:chgData name="Alberts, Natasha [nvdb@sun.ac.za]" userId="S::nvdb@sun.ac.za::8d89c936-e5c8-4d4b-b4e1-4a0ab2fe3c71" providerId="AD" clId="Web-{01FEFA9D-8690-4E46-BE08-32BDDB4F6FBC}" dt="2020-05-20T06:47:46.595" v="230" actId="1076"/>
          <ac:spMkLst>
            <pc:docMk/>
            <pc:sldMk cId="1059725302" sldId="292"/>
            <ac:spMk id="6" creationId="{1AD67D00-E148-4F0A-BB8C-F3F1FDF56627}"/>
          </ac:spMkLst>
        </pc:spChg>
      </pc:sldChg>
      <pc:sldChg chg="addSp delSp modSp">
        <pc:chgData name="Alberts, Natasha [nvdb@sun.ac.za]" userId="S::nvdb@sun.ac.za::8d89c936-e5c8-4d4b-b4e1-4a0ab2fe3c71" providerId="AD" clId="Web-{01FEFA9D-8690-4E46-BE08-32BDDB4F6FBC}" dt="2020-05-20T06:44:01.753" v="207" actId="1076"/>
        <pc:sldMkLst>
          <pc:docMk/>
          <pc:sldMk cId="3157782249" sldId="293"/>
        </pc:sldMkLst>
        <pc:spChg chg="mod">
          <ac:chgData name="Alberts, Natasha [nvdb@sun.ac.za]" userId="S::nvdb@sun.ac.za::8d89c936-e5c8-4d4b-b4e1-4a0ab2fe3c71" providerId="AD" clId="Web-{01FEFA9D-8690-4E46-BE08-32BDDB4F6FBC}" dt="2020-05-20T06:44:01.753" v="207" actId="1076"/>
          <ac:spMkLst>
            <pc:docMk/>
            <pc:sldMk cId="3157782249" sldId="293"/>
            <ac:spMk id="2" creationId="{00000000-0000-0000-0000-000000000000}"/>
          </ac:spMkLst>
        </pc:spChg>
        <pc:spChg chg="add del">
          <ac:chgData name="Alberts, Natasha [nvdb@sun.ac.za]" userId="S::nvdb@sun.ac.za::8d89c936-e5c8-4d4b-b4e1-4a0ab2fe3c71" providerId="AD" clId="Web-{01FEFA9D-8690-4E46-BE08-32BDDB4F6FBC}" dt="2020-05-20T06:32:23.867" v="124"/>
          <ac:spMkLst>
            <pc:docMk/>
            <pc:sldMk cId="3157782249" sldId="293"/>
            <ac:spMk id="3" creationId="{225D4E4C-03D9-49CD-BED0-DFA5E657674C}"/>
          </ac:spMkLst>
        </pc:spChg>
        <pc:spChg chg="add mod">
          <ac:chgData name="Alberts, Natasha [nvdb@sun.ac.za]" userId="S::nvdb@sun.ac.za::8d89c936-e5c8-4d4b-b4e1-4a0ab2fe3c71" providerId="AD" clId="Web-{01FEFA9D-8690-4E46-BE08-32BDDB4F6FBC}" dt="2020-05-20T06:32:47.852" v="134" actId="20577"/>
          <ac:spMkLst>
            <pc:docMk/>
            <pc:sldMk cId="3157782249" sldId="293"/>
            <ac:spMk id="7" creationId="{4FB7E396-88DE-4FCE-B414-C61FC69BDB03}"/>
          </ac:spMkLst>
        </pc:spChg>
      </pc:sldChg>
      <pc:sldChg chg="addSp modSp">
        <pc:chgData name="Alberts, Natasha [nvdb@sun.ac.za]" userId="S::nvdb@sun.ac.za::8d89c936-e5c8-4d4b-b4e1-4a0ab2fe3c71" providerId="AD" clId="Web-{01FEFA9D-8690-4E46-BE08-32BDDB4F6FBC}" dt="2020-05-20T06:31:52.321" v="122" actId="1076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01FEFA9D-8690-4E46-BE08-32BDDB4F6FBC}" dt="2020-05-20T06:31:52.321" v="122" actId="1076"/>
          <ac:spMkLst>
            <pc:docMk/>
            <pc:sldMk cId="2033505118" sldId="294"/>
            <ac:spMk id="2" creationId="{00000000-0000-0000-0000-000000000000}"/>
          </ac:spMkLst>
        </pc:spChg>
        <pc:spChg chg="add">
          <ac:chgData name="Alberts, Natasha [nvdb@sun.ac.za]" userId="S::nvdb@sun.ac.za::8d89c936-e5c8-4d4b-b4e1-4a0ab2fe3c71" providerId="AD" clId="Web-{01FEFA9D-8690-4E46-BE08-32BDDB4F6FBC}" dt="2020-05-20T06:31:06.852" v="120"/>
          <ac:spMkLst>
            <pc:docMk/>
            <pc:sldMk cId="2033505118" sldId="294"/>
            <ac:spMk id="3" creationId="{94E4F3E6-5184-479C-ADA1-E55AD464D612}"/>
          </ac:spMkLst>
        </pc:spChg>
      </pc:sldChg>
      <pc:sldChg chg="addSp">
        <pc:chgData name="Alberts, Natasha [nvdb@sun.ac.za]" userId="S::nvdb@sun.ac.za::8d89c936-e5c8-4d4b-b4e1-4a0ab2fe3c71" providerId="AD" clId="Web-{01FEFA9D-8690-4E46-BE08-32BDDB4F6FBC}" dt="2020-05-20T06:48:14.644" v="231"/>
        <pc:sldMkLst>
          <pc:docMk/>
          <pc:sldMk cId="3958645001" sldId="296"/>
        </pc:sldMkLst>
        <pc:spChg chg="add">
          <ac:chgData name="Alberts, Natasha [nvdb@sun.ac.za]" userId="S::nvdb@sun.ac.za::8d89c936-e5c8-4d4b-b4e1-4a0ab2fe3c71" providerId="AD" clId="Web-{01FEFA9D-8690-4E46-BE08-32BDDB4F6FBC}" dt="2020-05-20T06:48:14.644" v="231"/>
          <ac:spMkLst>
            <pc:docMk/>
            <pc:sldMk cId="3958645001" sldId="296"/>
            <ac:spMk id="2" creationId="{57A11EE1-1E1D-45E3-BCBA-B36BFC597C2B}"/>
          </ac:spMkLst>
        </pc:spChg>
      </pc:sldChg>
    </pc:docChg>
  </pc:docChgLst>
  <pc:docChgLst>
    <pc:chgData name="Alberts, Natasha [nvdb@sun.ac.za]" userId="S::nvdb@sun.ac.za::8d89c936-e5c8-4d4b-b4e1-4a0ab2fe3c71" providerId="AD" clId="Web-{A2599BA0-B45B-4E29-B9E1-5F8486F30263}"/>
    <pc:docChg chg="modSld">
      <pc:chgData name="Alberts, Natasha [nvdb@sun.ac.za]" userId="S::nvdb@sun.ac.za::8d89c936-e5c8-4d4b-b4e1-4a0ab2fe3c71" providerId="AD" clId="Web-{A2599BA0-B45B-4E29-B9E1-5F8486F30263}" dt="2020-05-18T12:34:16.736" v="1" actId="14100"/>
      <pc:docMkLst>
        <pc:docMk/>
      </pc:docMkLst>
      <pc:sldChg chg="modSp">
        <pc:chgData name="Alberts, Natasha [nvdb@sun.ac.za]" userId="S::nvdb@sun.ac.za::8d89c936-e5c8-4d4b-b4e1-4a0ab2fe3c71" providerId="AD" clId="Web-{A2599BA0-B45B-4E29-B9E1-5F8486F30263}" dt="2020-05-18T12:34:16.736" v="1" actId="14100"/>
        <pc:sldMkLst>
          <pc:docMk/>
          <pc:sldMk cId="3938220889" sldId="258"/>
        </pc:sldMkLst>
        <pc:picChg chg="mod">
          <ac:chgData name="Alberts, Natasha [nvdb@sun.ac.za]" userId="S::nvdb@sun.ac.za::8d89c936-e5c8-4d4b-b4e1-4a0ab2fe3c71" providerId="AD" clId="Web-{A2599BA0-B45B-4E29-B9E1-5F8486F30263}" dt="2020-05-18T12:34:16.736" v="1" actId="14100"/>
          <ac:picMkLst>
            <pc:docMk/>
            <pc:sldMk cId="3938220889" sldId="258"/>
            <ac:picMk id="8" creationId="{D78ACAE5-2695-4583-B94F-A292725DA6F2}"/>
          </ac:picMkLst>
        </pc:picChg>
      </pc:sldChg>
    </pc:docChg>
  </pc:docChgLst>
  <pc:docChgLst>
    <pc:chgData name="Alberts, Natasha [nvdb@sun.ac.za]" userId="S::nvdb@sun.ac.za::8d89c936-e5c8-4d4b-b4e1-4a0ab2fe3c71" providerId="AD" clId="Web-{456FB166-C17C-4416-A515-F74D06F72ED2}"/>
    <pc:docChg chg="modSld">
      <pc:chgData name="Alberts, Natasha [nvdb@sun.ac.za]" userId="S::nvdb@sun.ac.za::8d89c936-e5c8-4d4b-b4e1-4a0ab2fe3c71" providerId="AD" clId="Web-{456FB166-C17C-4416-A515-F74D06F72ED2}" dt="2020-05-20T07:24:08.230" v="61" actId="1076"/>
      <pc:docMkLst>
        <pc:docMk/>
      </pc:docMkLst>
      <pc:sldChg chg="modSp">
        <pc:chgData name="Alberts, Natasha [nvdb@sun.ac.za]" userId="S::nvdb@sun.ac.za::8d89c936-e5c8-4d4b-b4e1-4a0ab2fe3c71" providerId="AD" clId="Web-{456FB166-C17C-4416-A515-F74D06F72ED2}" dt="2020-05-20T07:22:39.037" v="42" actId="1076"/>
        <pc:sldMkLst>
          <pc:docMk/>
          <pc:sldMk cId="1889300006" sldId="291"/>
        </pc:sldMkLst>
        <pc:spChg chg="mod">
          <ac:chgData name="Alberts, Natasha [nvdb@sun.ac.za]" userId="S::nvdb@sun.ac.za::8d89c936-e5c8-4d4b-b4e1-4a0ab2fe3c71" providerId="AD" clId="Web-{456FB166-C17C-4416-A515-F74D06F72ED2}" dt="2020-05-20T07:22:39.037" v="42" actId="1076"/>
          <ac:spMkLst>
            <pc:docMk/>
            <pc:sldMk cId="1889300006" sldId="291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456FB166-C17C-4416-A515-F74D06F72ED2}" dt="2020-05-20T07:15:12.682" v="6" actId="14100"/>
          <ac:spMkLst>
            <pc:docMk/>
            <pc:sldMk cId="1889300006" sldId="291"/>
            <ac:spMk id="3" creationId="{ECF8B814-6F81-4D59-BE82-9B399C0087DC}"/>
          </ac:spMkLst>
        </pc:spChg>
      </pc:sldChg>
      <pc:sldChg chg="modSp">
        <pc:chgData name="Alberts, Natasha [nvdb@sun.ac.za]" userId="S::nvdb@sun.ac.za::8d89c936-e5c8-4d4b-b4e1-4a0ab2fe3c71" providerId="AD" clId="Web-{456FB166-C17C-4416-A515-F74D06F72ED2}" dt="2020-05-20T07:24:08.230" v="61" actId="1076"/>
        <pc:sldMkLst>
          <pc:docMk/>
          <pc:sldMk cId="3157782249" sldId="293"/>
        </pc:sldMkLst>
        <pc:spChg chg="mod">
          <ac:chgData name="Alberts, Natasha [nvdb@sun.ac.za]" userId="S::nvdb@sun.ac.za::8d89c936-e5c8-4d4b-b4e1-4a0ab2fe3c71" providerId="AD" clId="Web-{456FB166-C17C-4416-A515-F74D06F72ED2}" dt="2020-05-20T07:24:08.230" v="61" actId="1076"/>
          <ac:spMkLst>
            <pc:docMk/>
            <pc:sldMk cId="3157782249" sldId="293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456FB166-C17C-4416-A515-F74D06F72ED2}" dt="2020-05-20T07:17:35.519" v="21" actId="1076"/>
          <ac:spMkLst>
            <pc:docMk/>
            <pc:sldMk cId="3157782249" sldId="293"/>
            <ac:spMk id="7" creationId="{4FB7E396-88DE-4FCE-B414-C61FC69BDB03}"/>
          </ac:spMkLst>
        </pc:spChg>
      </pc:sldChg>
      <pc:sldChg chg="addSp delSp modSp">
        <pc:chgData name="Alberts, Natasha [nvdb@sun.ac.za]" userId="S::nvdb@sun.ac.za::8d89c936-e5c8-4d4b-b4e1-4a0ab2fe3c71" providerId="AD" clId="Web-{456FB166-C17C-4416-A515-F74D06F72ED2}" dt="2020-05-20T07:22:53.069" v="47" actId="20577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456FB166-C17C-4416-A515-F74D06F72ED2}" dt="2020-05-20T07:22:53.069" v="47" actId="20577"/>
          <ac:spMkLst>
            <pc:docMk/>
            <pc:sldMk cId="2033505118" sldId="294"/>
            <ac:spMk id="2" creationId="{00000000-0000-0000-0000-000000000000}"/>
          </ac:spMkLst>
        </pc:spChg>
        <pc:spChg chg="del">
          <ac:chgData name="Alberts, Natasha [nvdb@sun.ac.za]" userId="S::nvdb@sun.ac.za::8d89c936-e5c8-4d4b-b4e1-4a0ab2fe3c71" providerId="AD" clId="Web-{456FB166-C17C-4416-A515-F74D06F72ED2}" dt="2020-05-20T07:16:21.499" v="11"/>
          <ac:spMkLst>
            <pc:docMk/>
            <pc:sldMk cId="2033505118" sldId="294"/>
            <ac:spMk id="3" creationId="{94E4F3E6-5184-479C-ADA1-E55AD464D612}"/>
          </ac:spMkLst>
        </pc:spChg>
        <pc:spChg chg="add del mod">
          <ac:chgData name="Alberts, Natasha [nvdb@sun.ac.za]" userId="S::nvdb@sun.ac.za::8d89c936-e5c8-4d4b-b4e1-4a0ab2fe3c71" providerId="AD" clId="Web-{456FB166-C17C-4416-A515-F74D06F72ED2}" dt="2020-05-20T07:16:31.515" v="13" actId="1076"/>
          <ac:spMkLst>
            <pc:docMk/>
            <pc:sldMk cId="2033505118" sldId="294"/>
            <ac:spMk id="6" creationId="{3A2FC0B9-B3C6-46B1-AF62-35D6EE86D909}"/>
          </ac:spMkLst>
        </pc:spChg>
      </pc:sldChg>
    </pc:docChg>
  </pc:docChgLst>
  <pc:docChgLst>
    <pc:chgData name="Alberts, Natasha [nvdb@sun.ac.za]" userId="S::nvdb@sun.ac.za::8d89c936-e5c8-4d4b-b4e1-4a0ab2fe3c71" providerId="AD" clId="Web-{ECFD0DB0-1BD4-4D92-A4B0-E741D529DB06}"/>
    <pc:docChg chg="modSld">
      <pc:chgData name="Alberts, Natasha [nvdb@sun.ac.za]" userId="S::nvdb@sun.ac.za::8d89c936-e5c8-4d4b-b4e1-4a0ab2fe3c71" providerId="AD" clId="Web-{ECFD0DB0-1BD4-4D92-A4B0-E741D529DB06}" dt="2020-05-19T13:29:27.677" v="284" actId="1076"/>
      <pc:docMkLst>
        <pc:docMk/>
      </pc:docMkLst>
      <pc:sldChg chg="modSp">
        <pc:chgData name="Alberts, Natasha [nvdb@sun.ac.za]" userId="S::nvdb@sun.ac.za::8d89c936-e5c8-4d4b-b4e1-4a0ab2fe3c71" providerId="AD" clId="Web-{ECFD0DB0-1BD4-4D92-A4B0-E741D529DB06}" dt="2020-05-19T13:12:08.203" v="122" actId="1076"/>
        <pc:sldMkLst>
          <pc:docMk/>
          <pc:sldMk cId="3938220889" sldId="258"/>
        </pc:sldMkLst>
        <pc:spChg chg="mod">
          <ac:chgData name="Alberts, Natasha [nvdb@sun.ac.za]" userId="S::nvdb@sun.ac.za::8d89c936-e5c8-4d4b-b4e1-4a0ab2fe3c71" providerId="AD" clId="Web-{ECFD0DB0-1BD4-4D92-A4B0-E741D529DB06}" dt="2020-05-19T13:12:08.203" v="122" actId="1076"/>
          <ac:spMkLst>
            <pc:docMk/>
            <pc:sldMk cId="3938220889" sldId="258"/>
            <ac:spMk id="7" creationId="{A867EB3C-F7B0-4D5D-9C1D-184FD3C82AA4}"/>
          </ac:spMkLst>
        </pc:spChg>
      </pc:sldChg>
      <pc:sldChg chg="modSp">
        <pc:chgData name="Alberts, Natasha [nvdb@sun.ac.za]" userId="S::nvdb@sun.ac.za::8d89c936-e5c8-4d4b-b4e1-4a0ab2fe3c71" providerId="AD" clId="Web-{ECFD0DB0-1BD4-4D92-A4B0-E741D529DB06}" dt="2020-05-19T13:16:34.029" v="136"/>
        <pc:sldMkLst>
          <pc:docMk/>
          <pc:sldMk cId="2189133879" sldId="275"/>
        </pc:sldMkLst>
        <pc:picChg chg="mod">
          <ac:chgData name="Alberts, Natasha [nvdb@sun.ac.za]" userId="S::nvdb@sun.ac.za::8d89c936-e5c8-4d4b-b4e1-4a0ab2fe3c71" providerId="AD" clId="Web-{ECFD0DB0-1BD4-4D92-A4B0-E741D529DB06}" dt="2020-05-19T13:16:22.263" v="134"/>
          <ac:picMkLst>
            <pc:docMk/>
            <pc:sldMk cId="2189133879" sldId="275"/>
            <ac:picMk id="3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16:14.685" v="132"/>
          <ac:picMkLst>
            <pc:docMk/>
            <pc:sldMk cId="2189133879" sldId="275"/>
            <ac:picMk id="9" creationId="{26D9CAE9-2EE4-4D45-9C27-1283DD4C3845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15:44.139" v="126"/>
          <ac:picMkLst>
            <pc:docMk/>
            <pc:sldMk cId="2189133879" sldId="275"/>
            <ac:picMk id="11" creationId="{20EE4A5F-F233-4609-8A95-0987F5F8880D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15:57.076" v="128"/>
          <ac:picMkLst>
            <pc:docMk/>
            <pc:sldMk cId="2189133879" sldId="275"/>
            <ac:picMk id="13" creationId="{DD7D9977-9419-455B-B472-6AA70BE1486D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16:34.029" v="136"/>
          <ac:picMkLst>
            <pc:docMk/>
            <pc:sldMk cId="2189133879" sldId="275"/>
            <ac:picMk id="15" creationId="{0A6FD487-8993-4335-A563-369E9899162C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16:06.576" v="130"/>
          <ac:picMkLst>
            <pc:docMk/>
            <pc:sldMk cId="2189133879" sldId="275"/>
            <ac:picMk id="5122" creationId="{00000000-0000-0000-0000-000000000000}"/>
          </ac:picMkLst>
        </pc:picChg>
      </pc:sldChg>
      <pc:sldChg chg="modSp">
        <pc:chgData name="Alberts, Natasha [nvdb@sun.ac.za]" userId="S::nvdb@sun.ac.za::8d89c936-e5c8-4d4b-b4e1-4a0ab2fe3c71" providerId="AD" clId="Web-{ECFD0DB0-1BD4-4D92-A4B0-E741D529DB06}" dt="2020-05-19T13:15:10.936" v="124"/>
        <pc:sldMkLst>
          <pc:docMk/>
          <pc:sldMk cId="2543083005" sldId="279"/>
        </pc:sldMkLst>
        <pc:picChg chg="mod">
          <ac:chgData name="Alberts, Natasha [nvdb@sun.ac.za]" userId="S::nvdb@sun.ac.za::8d89c936-e5c8-4d4b-b4e1-4a0ab2fe3c71" providerId="AD" clId="Web-{ECFD0DB0-1BD4-4D92-A4B0-E741D529DB06}" dt="2020-05-19T13:15:10.936" v="124"/>
          <ac:picMkLst>
            <pc:docMk/>
            <pc:sldMk cId="2543083005" sldId="279"/>
            <ac:picMk id="11" creationId="{F626E772-5965-4994-9B49-11DF2C1B99FE}"/>
          </ac:picMkLst>
        </pc:picChg>
      </pc:sldChg>
      <pc:sldChg chg="modSp">
        <pc:chgData name="Alberts, Natasha [nvdb@sun.ac.za]" userId="S::nvdb@sun.ac.za::8d89c936-e5c8-4d4b-b4e1-4a0ab2fe3c71" providerId="AD" clId="Web-{ECFD0DB0-1BD4-4D92-A4B0-E741D529DB06}" dt="2020-05-19T13:01:10.195" v="4" actId="20577"/>
        <pc:sldMkLst>
          <pc:docMk/>
          <pc:sldMk cId="26514889" sldId="283"/>
        </pc:sldMkLst>
        <pc:spChg chg="mod">
          <ac:chgData name="Alberts, Natasha [nvdb@sun.ac.za]" userId="S::nvdb@sun.ac.za::8d89c936-e5c8-4d4b-b4e1-4a0ab2fe3c71" providerId="AD" clId="Web-{ECFD0DB0-1BD4-4D92-A4B0-E741D529DB06}" dt="2020-05-19T13:01:10.195" v="4" actId="20577"/>
          <ac:spMkLst>
            <pc:docMk/>
            <pc:sldMk cId="26514889" sldId="283"/>
            <ac:spMk id="12" creationId="{7563CDA8-D732-4AEF-BD29-C8794FFA8358}"/>
          </ac:spMkLst>
        </pc:spChg>
      </pc:sldChg>
      <pc:sldChg chg="modSp">
        <pc:chgData name="Alberts, Natasha [nvdb@sun.ac.za]" userId="S::nvdb@sun.ac.za::8d89c936-e5c8-4d4b-b4e1-4a0ab2fe3c71" providerId="AD" clId="Web-{ECFD0DB0-1BD4-4D92-A4B0-E741D529DB06}" dt="2020-05-19T13:10:24.689" v="121" actId="1076"/>
        <pc:sldMkLst>
          <pc:docMk/>
          <pc:sldMk cId="1760800362" sldId="287"/>
        </pc:sldMkLst>
        <pc:spChg chg="mod">
          <ac:chgData name="Alberts, Natasha [nvdb@sun.ac.za]" userId="S::nvdb@sun.ac.za::8d89c936-e5c8-4d4b-b4e1-4a0ab2fe3c71" providerId="AD" clId="Web-{ECFD0DB0-1BD4-4D92-A4B0-E741D529DB06}" dt="2020-05-19T13:03:19.100" v="53" actId="1076"/>
          <ac:spMkLst>
            <pc:docMk/>
            <pc:sldMk cId="1760800362" sldId="287"/>
            <ac:spMk id="2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10:24.689" v="121" actId="1076"/>
          <ac:spMkLst>
            <pc:docMk/>
            <pc:sldMk cId="1760800362" sldId="287"/>
            <ac:spMk id="6" creationId="{00000000-0000-0000-0000-000000000000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2:28.553" v="25" actId="20577"/>
          <ac:spMkLst>
            <pc:docMk/>
            <pc:sldMk cId="1760800362" sldId="287"/>
            <ac:spMk id="7" creationId="{E76A117A-3BE7-403E-A0BC-E76B2667D16F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3:40.318" v="54" actId="1076"/>
          <ac:spMkLst>
            <pc:docMk/>
            <pc:sldMk cId="1760800362" sldId="287"/>
            <ac:spMk id="10" creationId="{FFF521BC-58B6-4FAF-91D8-A03B16871F68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7:52.472" v="97" actId="1076"/>
          <ac:spMkLst>
            <pc:docMk/>
            <pc:sldMk cId="1760800362" sldId="287"/>
            <ac:spMk id="12" creationId="{055EFDF6-1A94-4198-B7D8-C30618E7313F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3:56.708" v="55" actId="1076"/>
          <ac:spMkLst>
            <pc:docMk/>
            <pc:sldMk cId="1760800362" sldId="287"/>
            <ac:spMk id="14" creationId="{50991A13-2DD3-4D74-8272-E4FEE371DFFB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8:40.909" v="112" actId="1076"/>
          <ac:spMkLst>
            <pc:docMk/>
            <pc:sldMk cId="1760800362" sldId="287"/>
            <ac:spMk id="15" creationId="{0F02D6A8-DCDD-495A-AAED-1036C7CC7741}"/>
          </ac:spMkLst>
        </pc:spChg>
        <pc:spChg chg="mod">
          <ac:chgData name="Alberts, Natasha [nvdb@sun.ac.za]" userId="S::nvdb@sun.ac.za::8d89c936-e5c8-4d4b-b4e1-4a0ab2fe3c71" providerId="AD" clId="Web-{ECFD0DB0-1BD4-4D92-A4B0-E741D529DB06}" dt="2020-05-19T13:07:36.644" v="94" actId="1076"/>
          <ac:spMkLst>
            <pc:docMk/>
            <pc:sldMk cId="1760800362" sldId="287"/>
            <ac:spMk id="16" creationId="{B2650257-BE97-43CE-9914-A125AC9574A3}"/>
          </ac:spMkLst>
        </pc:spChg>
        <pc:picChg chg="mod">
          <ac:chgData name="Alberts, Natasha [nvdb@sun.ac.za]" userId="S::nvdb@sun.ac.za::8d89c936-e5c8-4d4b-b4e1-4a0ab2fe3c71" providerId="AD" clId="Web-{ECFD0DB0-1BD4-4D92-A4B0-E741D529DB06}" dt="2020-05-19T13:09:08.049" v="115" actId="14100"/>
          <ac:picMkLst>
            <pc:docMk/>
            <pc:sldMk cId="1760800362" sldId="287"/>
            <ac:picMk id="3" creationId="{EF4D4410-FF4D-4E38-B050-F6A095EB7FFB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09:23.674" v="117" actId="14100"/>
          <ac:picMkLst>
            <pc:docMk/>
            <pc:sldMk cId="1760800362" sldId="287"/>
            <ac:picMk id="5" creationId="{00000000-0000-0000-0000-000000000000}"/>
          </ac:picMkLst>
        </pc:picChg>
        <pc:picChg chg="mod">
          <ac:chgData name="Alberts, Natasha [nvdb@sun.ac.za]" userId="S::nvdb@sun.ac.za::8d89c936-e5c8-4d4b-b4e1-4a0ab2fe3c71" providerId="AD" clId="Web-{ECFD0DB0-1BD4-4D92-A4B0-E741D529DB06}" dt="2020-05-19T13:09:50.361" v="119" actId="14100"/>
          <ac:picMkLst>
            <pc:docMk/>
            <pc:sldMk cId="1760800362" sldId="287"/>
            <ac:picMk id="8" creationId="{B96A819E-FB8B-4573-BB56-A8F0C2EA68C2}"/>
          </ac:picMkLst>
        </pc:picChg>
        <pc:picChg chg="mod modCrop">
          <ac:chgData name="Alberts, Natasha [nvdb@sun.ac.za]" userId="S::nvdb@sun.ac.za::8d89c936-e5c8-4d4b-b4e1-4a0ab2fe3c71" providerId="AD" clId="Web-{ECFD0DB0-1BD4-4D92-A4B0-E741D529DB06}" dt="2020-05-19T13:09:37.564" v="118" actId="14100"/>
          <ac:picMkLst>
            <pc:docMk/>
            <pc:sldMk cId="1760800362" sldId="287"/>
            <ac:picMk id="13" creationId="{6A212DE8-6365-4827-9DBC-00E85303D184}"/>
          </ac:picMkLst>
        </pc:picChg>
      </pc:sldChg>
      <pc:sldChg chg="modSp">
        <pc:chgData name="Alberts, Natasha [nvdb@sun.ac.za]" userId="S::nvdb@sun.ac.za::8d89c936-e5c8-4d4b-b4e1-4a0ab2fe3c71" providerId="AD" clId="Web-{ECFD0DB0-1BD4-4D92-A4B0-E741D529DB06}" dt="2020-05-19T13:26:08.804" v="225" actId="1076"/>
        <pc:sldMkLst>
          <pc:docMk/>
          <pc:sldMk cId="1889300006" sldId="291"/>
        </pc:sldMkLst>
        <pc:spChg chg="mod">
          <ac:chgData name="Alberts, Natasha [nvdb@sun.ac.za]" userId="S::nvdb@sun.ac.za::8d89c936-e5c8-4d4b-b4e1-4a0ab2fe3c71" providerId="AD" clId="Web-{ECFD0DB0-1BD4-4D92-A4B0-E741D529DB06}" dt="2020-05-19T13:26:08.804" v="225" actId="1076"/>
          <ac:spMkLst>
            <pc:docMk/>
            <pc:sldMk cId="1889300006" sldId="291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ECFD0DB0-1BD4-4D92-A4B0-E741D529DB06}" dt="2020-05-19T13:29:27.677" v="284" actId="1076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ECFD0DB0-1BD4-4D92-A4B0-E741D529DB06}" dt="2020-05-19T13:29:27.677" v="284" actId="1076"/>
          <ac:spMkLst>
            <pc:docMk/>
            <pc:sldMk cId="2033505118" sldId="294"/>
            <ac:spMk id="2" creationId="{00000000-0000-0000-0000-000000000000}"/>
          </ac:spMkLst>
        </pc:spChg>
      </pc:sldChg>
    </pc:docChg>
  </pc:docChgLst>
  <pc:docChgLst>
    <pc:chgData name="Herman, N, Dr [nherman@sun.ac.za]" userId="S::nherman@sun.ac.za::f33c4401-0dda-4c31-bd74-38aeb77ca7f6" providerId="AD" clId="Web-{2FD6937A-A40B-42BB-8017-C6A5560BF2DA}"/>
    <pc:docChg chg="modSld">
      <pc:chgData name="Herman, N, Dr [nherman@sun.ac.za]" userId="S::nherman@sun.ac.za::f33c4401-0dda-4c31-bd74-38aeb77ca7f6" providerId="AD" clId="Web-{2FD6937A-A40B-42BB-8017-C6A5560BF2DA}" dt="2020-05-18T13:09:53.210" v="38" actId="1076"/>
      <pc:docMkLst>
        <pc:docMk/>
      </pc:docMkLst>
      <pc:sldChg chg="modSp">
        <pc:chgData name="Herman, N, Dr [nherman@sun.ac.za]" userId="S::nherman@sun.ac.za::f33c4401-0dda-4c31-bd74-38aeb77ca7f6" providerId="AD" clId="Web-{2FD6937A-A40B-42BB-8017-C6A5560BF2DA}" dt="2020-05-18T13:09:53.210" v="38" actId="1076"/>
        <pc:sldMkLst>
          <pc:docMk/>
          <pc:sldMk cId="3241030307" sldId="257"/>
        </pc:sldMkLst>
        <pc:spChg chg="mod">
          <ac:chgData name="Herman, N, Dr [nherman@sun.ac.za]" userId="S::nherman@sun.ac.za::f33c4401-0dda-4c31-bd74-38aeb77ca7f6" providerId="AD" clId="Web-{2FD6937A-A40B-42BB-8017-C6A5560BF2DA}" dt="2020-05-18T13:09:38.476" v="35" actId="20577"/>
          <ac:spMkLst>
            <pc:docMk/>
            <pc:sldMk cId="3241030307" sldId="257"/>
            <ac:spMk id="2" creationId="{00000000-0000-0000-0000-000000000000}"/>
          </ac:spMkLst>
        </pc:spChg>
        <pc:picChg chg="mod">
          <ac:chgData name="Herman, N, Dr [nherman@sun.ac.za]" userId="S::nherman@sun.ac.za::f33c4401-0dda-4c31-bd74-38aeb77ca7f6" providerId="AD" clId="Web-{2FD6937A-A40B-42BB-8017-C6A5560BF2DA}" dt="2020-05-18T13:09:53.210" v="38" actId="1076"/>
          <ac:picMkLst>
            <pc:docMk/>
            <pc:sldMk cId="3241030307" sldId="257"/>
            <ac:picMk id="1026" creationId="{2F130A28-A108-4FA7-8231-642859EB775D}"/>
          </ac:picMkLst>
        </pc:picChg>
      </pc:sldChg>
      <pc:sldChg chg="modSp">
        <pc:chgData name="Herman, N, Dr [nherman@sun.ac.za]" userId="S::nherman@sun.ac.za::f33c4401-0dda-4c31-bd74-38aeb77ca7f6" providerId="AD" clId="Web-{2FD6937A-A40B-42BB-8017-C6A5560BF2DA}" dt="2020-05-18T13:05:40.959" v="16" actId="20577"/>
        <pc:sldMkLst>
          <pc:docMk/>
          <pc:sldMk cId="3200150295" sldId="289"/>
        </pc:sldMkLst>
        <pc:spChg chg="mod">
          <ac:chgData name="Herman, N, Dr [nherman@sun.ac.za]" userId="S::nherman@sun.ac.za::f33c4401-0dda-4c31-bd74-38aeb77ca7f6" providerId="AD" clId="Web-{2FD6937A-A40B-42BB-8017-C6A5560BF2DA}" dt="2020-05-18T13:05:40.959" v="16" actId="20577"/>
          <ac:spMkLst>
            <pc:docMk/>
            <pc:sldMk cId="3200150295" sldId="289"/>
            <ac:spMk id="3" creationId="{00000000-0000-0000-0000-000000000000}"/>
          </ac:spMkLst>
        </pc:spChg>
      </pc:sldChg>
      <pc:sldChg chg="addSp modSp">
        <pc:chgData name="Herman, N, Dr [nherman@sun.ac.za]" userId="S::nherman@sun.ac.za::f33c4401-0dda-4c31-bd74-38aeb77ca7f6" providerId="AD" clId="Web-{2FD6937A-A40B-42BB-8017-C6A5560BF2DA}" dt="2020-05-18T12:59:52.240" v="15" actId="1076"/>
        <pc:sldMkLst>
          <pc:docMk/>
          <pc:sldMk cId="1977694805" sldId="295"/>
        </pc:sldMkLst>
        <pc:spChg chg="mod">
          <ac:chgData name="Herman, N, Dr [nherman@sun.ac.za]" userId="S::nherman@sun.ac.za::f33c4401-0dda-4c31-bd74-38aeb77ca7f6" providerId="AD" clId="Web-{2FD6937A-A40B-42BB-8017-C6A5560BF2DA}" dt="2020-05-18T12:54:52.942" v="3" actId="1076"/>
          <ac:spMkLst>
            <pc:docMk/>
            <pc:sldMk cId="1977694805" sldId="295"/>
            <ac:spMk id="9" creationId="{A4E12BC5-4418-4BE3-9B99-5FD68A822CA4}"/>
          </ac:spMkLst>
        </pc:spChg>
        <pc:picChg chg="mod ord">
          <ac:chgData name="Herman, N, Dr [nherman@sun.ac.za]" userId="S::nherman@sun.ac.za::f33c4401-0dda-4c31-bd74-38aeb77ca7f6" providerId="AD" clId="Web-{2FD6937A-A40B-42BB-8017-C6A5560BF2DA}" dt="2020-05-18T12:59:52.240" v="15" actId="1076"/>
          <ac:picMkLst>
            <pc:docMk/>
            <pc:sldMk cId="1977694805" sldId="295"/>
            <ac:picMk id="5" creationId="{89116DDC-62CB-4006-BF76-7E304392DD3B}"/>
          </ac:picMkLst>
        </pc:picChg>
        <pc:cxnChg chg="add mod">
          <ac:chgData name="Herman, N, Dr [nherman@sun.ac.za]" userId="S::nherman@sun.ac.za::f33c4401-0dda-4c31-bd74-38aeb77ca7f6" providerId="AD" clId="Web-{2FD6937A-A40B-42BB-8017-C6A5560BF2DA}" dt="2020-05-18T12:59:38.787" v="14" actId="14100"/>
          <ac:cxnSpMkLst>
            <pc:docMk/>
            <pc:sldMk cId="1977694805" sldId="295"/>
            <ac:cxnSpMk id="2" creationId="{21C3BD52-51CA-49F8-8065-C9C319E5491A}"/>
          </ac:cxnSpMkLst>
        </pc:cxnChg>
      </pc:sldChg>
    </pc:docChg>
  </pc:docChgLst>
  <pc:docChgLst>
    <pc:chgData name="Alberts, Natasha [nvdb@sun.ac.za]" userId="S::nvdb@sun.ac.za::8d89c936-e5c8-4d4b-b4e1-4a0ab2fe3c71" providerId="AD" clId="Web-{DF9814EE-ED6D-456E-81EE-40A07ED89E73}"/>
    <pc:docChg chg="addSld delSld modSld">
      <pc:chgData name="Alberts, Natasha [nvdb@sun.ac.za]" userId="S::nvdb@sun.ac.za::8d89c936-e5c8-4d4b-b4e1-4a0ab2fe3c71" providerId="AD" clId="Web-{DF9814EE-ED6D-456E-81EE-40A07ED89E73}" dt="2020-05-18T12:30:37.316" v="82" actId="1076"/>
      <pc:docMkLst>
        <pc:docMk/>
      </pc:docMkLst>
      <pc:sldChg chg="addSp delSp modSp">
        <pc:chgData name="Alberts, Natasha [nvdb@sun.ac.za]" userId="S::nvdb@sun.ac.za::8d89c936-e5c8-4d4b-b4e1-4a0ab2fe3c71" providerId="AD" clId="Web-{DF9814EE-ED6D-456E-81EE-40A07ED89E73}" dt="2020-05-18T12:27:07.004" v="66" actId="1076"/>
        <pc:sldMkLst>
          <pc:docMk/>
          <pc:sldMk cId="3938220889" sldId="258"/>
        </pc:sldMkLst>
        <pc:picChg chg="add mod">
          <ac:chgData name="Alberts, Natasha [nvdb@sun.ac.za]" userId="S::nvdb@sun.ac.za::8d89c936-e5c8-4d4b-b4e1-4a0ab2fe3c71" providerId="AD" clId="Web-{DF9814EE-ED6D-456E-81EE-40A07ED89E73}" dt="2020-05-18T12:23:56.630" v="60" actId="1076"/>
          <ac:picMkLst>
            <pc:docMk/>
            <pc:sldMk cId="3938220889" sldId="258"/>
            <ac:picMk id="3" creationId="{56BB3B2E-1F3D-4E4C-ADA4-AED73C94FE05}"/>
          </ac:picMkLst>
        </pc:picChg>
        <pc:picChg chg="mod">
          <ac:chgData name="Alberts, Natasha [nvdb@sun.ac.za]" userId="S::nvdb@sun.ac.za::8d89c936-e5c8-4d4b-b4e1-4a0ab2fe3c71" providerId="AD" clId="Web-{DF9814EE-ED6D-456E-81EE-40A07ED89E73}" dt="2020-05-18T12:26:43.458" v="63" actId="14100"/>
          <ac:picMkLst>
            <pc:docMk/>
            <pc:sldMk cId="3938220889" sldId="258"/>
            <ac:picMk id="8" creationId="{D78ACAE5-2695-4583-B94F-A292725DA6F2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23:38.552" v="57"/>
          <ac:picMkLst>
            <pc:docMk/>
            <pc:sldMk cId="3938220889" sldId="258"/>
            <ac:picMk id="12" creationId="{2AC78DEB-8849-4C49-B566-17A9F8884EDD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0:16.041" v="10"/>
          <ac:picMkLst>
            <pc:docMk/>
            <pc:sldMk cId="3938220889" sldId="258"/>
            <ac:picMk id="16" creationId="{A277D17F-9275-4314-886B-2CBB6D03D1CB}"/>
          </ac:picMkLst>
        </pc:picChg>
        <pc:picChg chg="add del mod">
          <ac:chgData name="Alberts, Natasha [nvdb@sun.ac.za]" userId="S::nvdb@sun.ac.za::8d89c936-e5c8-4d4b-b4e1-4a0ab2fe3c71" providerId="AD" clId="Web-{DF9814EE-ED6D-456E-81EE-40A07ED89E73}" dt="2020-05-18T12:22:19.209" v="55"/>
          <ac:picMkLst>
            <pc:docMk/>
            <pc:sldMk cId="3938220889" sldId="258"/>
            <ac:picMk id="17" creationId="{24DCDD73-4EF4-4F22-A1D8-0EE2DF41AB83}"/>
          </ac:picMkLst>
        </pc:picChg>
        <pc:picChg chg="add mod">
          <ac:chgData name="Alberts, Natasha [nvdb@sun.ac.za]" userId="S::nvdb@sun.ac.za::8d89c936-e5c8-4d4b-b4e1-4a0ab2fe3c71" providerId="AD" clId="Web-{DF9814EE-ED6D-456E-81EE-40A07ED89E73}" dt="2020-05-18T12:27:07.004" v="66" actId="1076"/>
          <ac:picMkLst>
            <pc:docMk/>
            <pc:sldMk cId="3938220889" sldId="258"/>
            <ac:picMk id="18" creationId="{79238386-4719-47C5-B37A-037068F31FAF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11:18.760" v="17" actId="1076"/>
        <pc:sldMkLst>
          <pc:docMk/>
          <pc:sldMk cId="174970625" sldId="262"/>
        </pc:sldMkLst>
        <pc:picChg chg="add mod">
          <ac:chgData name="Alberts, Natasha [nvdb@sun.ac.za]" userId="S::nvdb@sun.ac.za::8d89c936-e5c8-4d4b-b4e1-4a0ab2fe3c71" providerId="AD" clId="Web-{DF9814EE-ED6D-456E-81EE-40A07ED89E73}" dt="2020-05-18T12:09:24.104" v="6" actId="1076"/>
          <ac:picMkLst>
            <pc:docMk/>
            <pc:sldMk cId="174970625" sldId="262"/>
            <ac:picMk id="3" creationId="{1ACE79AE-9AA6-4AA3-906A-2D5E8311E008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08:37.448" v="2"/>
          <ac:picMkLst>
            <pc:docMk/>
            <pc:sldMk cId="174970625" sldId="262"/>
            <ac:picMk id="9" creationId="{885C53B3-C886-418D-AEC2-C5FF87DB966F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1:02.510" v="15"/>
          <ac:picMkLst>
            <pc:docMk/>
            <pc:sldMk cId="174970625" sldId="262"/>
            <ac:picMk id="13" creationId="{BD9D2D43-DD36-4AE0-90E9-0D8C01ACBAC4}"/>
          </ac:picMkLst>
        </pc:picChg>
        <pc:picChg chg="add mod">
          <ac:chgData name="Alberts, Natasha [nvdb@sun.ac.za]" userId="S::nvdb@sun.ac.za::8d89c936-e5c8-4d4b-b4e1-4a0ab2fe3c71" providerId="AD" clId="Web-{DF9814EE-ED6D-456E-81EE-40A07ED89E73}" dt="2020-05-18T12:11:18.760" v="17" actId="1076"/>
          <ac:picMkLst>
            <pc:docMk/>
            <pc:sldMk cId="174970625" sldId="262"/>
            <ac:picMk id="16" creationId="{8A632CF4-7963-4E90-9E9D-4910868D484B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14:18.306" v="26"/>
        <pc:sldMkLst>
          <pc:docMk/>
          <pc:sldMk cId="2266873053" sldId="266"/>
        </pc:sldMkLst>
        <pc:picChg chg="add mod">
          <ac:chgData name="Alberts, Natasha [nvdb@sun.ac.za]" userId="S::nvdb@sun.ac.za::8d89c936-e5c8-4d4b-b4e1-4a0ab2fe3c71" providerId="AD" clId="Web-{DF9814EE-ED6D-456E-81EE-40A07ED89E73}" dt="2020-05-18T12:11:54.916" v="20" actId="1076"/>
          <ac:picMkLst>
            <pc:docMk/>
            <pc:sldMk cId="2266873053" sldId="266"/>
            <ac:picMk id="5" creationId="{B0D98C64-1E87-417A-A00E-3B1455B1495F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2:19.806" v="21"/>
          <ac:picMkLst>
            <pc:docMk/>
            <pc:sldMk cId="2266873053" sldId="266"/>
            <ac:picMk id="17" creationId="{A418B6C2-893D-472E-A07E-D42D5098FBEA}"/>
          </ac:picMkLst>
        </pc:picChg>
        <pc:picChg chg="add mod modCrop">
          <ac:chgData name="Alberts, Natasha [nvdb@sun.ac.za]" userId="S::nvdb@sun.ac.za::8d89c936-e5c8-4d4b-b4e1-4a0ab2fe3c71" providerId="AD" clId="Web-{DF9814EE-ED6D-456E-81EE-40A07ED89E73}" dt="2020-05-18T12:14:18.306" v="26"/>
          <ac:picMkLst>
            <pc:docMk/>
            <pc:sldMk cId="2266873053" sldId="266"/>
            <ac:picMk id="18" creationId="{4737445A-7944-4B6E-9A6E-FF1B831B6306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1:45.072" v="18"/>
          <ac:picMkLst>
            <pc:docMk/>
            <pc:sldMk cId="2266873053" sldId="266"/>
            <ac:picMk id="8194" creationId="{00000000-0000-0000-0000-000000000000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15:31.305" v="31" actId="1076"/>
        <pc:sldMkLst>
          <pc:docMk/>
          <pc:sldMk cId="3602370957" sldId="271"/>
        </pc:sldMkLst>
        <pc:picChg chg="add mod">
          <ac:chgData name="Alberts, Natasha [nvdb@sun.ac.za]" userId="S::nvdb@sun.ac.za::8d89c936-e5c8-4d4b-b4e1-4a0ab2fe3c71" providerId="AD" clId="Web-{DF9814EE-ED6D-456E-81EE-40A07ED89E73}" dt="2020-05-18T12:15:31.305" v="31" actId="1076"/>
          <ac:picMkLst>
            <pc:docMk/>
            <pc:sldMk cId="3602370957" sldId="271"/>
            <ac:picMk id="5" creationId="{44DF9253-64DA-42B6-82DF-54EC80CF3587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4:56.884" v="27"/>
          <ac:picMkLst>
            <pc:docMk/>
            <pc:sldMk cId="3602370957" sldId="271"/>
            <ac:picMk id="17" creationId="{00000000-0000-0000-0000-000000000000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09:49.807" v="9" actId="1076"/>
        <pc:sldMkLst>
          <pc:docMk/>
          <pc:sldMk cId="2189133879" sldId="275"/>
        </pc:sldMkLst>
        <pc:picChg chg="add mod">
          <ac:chgData name="Alberts, Natasha [nvdb@sun.ac.za]" userId="S::nvdb@sun.ac.za::8d89c936-e5c8-4d4b-b4e1-4a0ab2fe3c71" providerId="AD" clId="Web-{DF9814EE-ED6D-456E-81EE-40A07ED89E73}" dt="2020-05-18T12:09:49.807" v="9" actId="1076"/>
          <ac:picMkLst>
            <pc:docMk/>
            <pc:sldMk cId="2189133879" sldId="275"/>
            <ac:picMk id="9" creationId="{26D9CAE9-2EE4-4D45-9C27-1283DD4C3845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09:42.260" v="7"/>
          <ac:picMkLst>
            <pc:docMk/>
            <pc:sldMk cId="2189133879" sldId="275"/>
            <ac:picMk id="17" creationId="{885C53B3-C886-418D-AEC2-C5FF87DB966F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16:25.117" v="35" actId="1076"/>
        <pc:sldMkLst>
          <pc:docMk/>
          <pc:sldMk cId="2543083005" sldId="279"/>
        </pc:sldMkLst>
        <pc:picChg chg="add mod">
          <ac:chgData name="Alberts, Natasha [nvdb@sun.ac.za]" userId="S::nvdb@sun.ac.za::8d89c936-e5c8-4d4b-b4e1-4a0ab2fe3c71" providerId="AD" clId="Web-{DF9814EE-ED6D-456E-81EE-40A07ED89E73}" dt="2020-05-18T12:16:25.117" v="35" actId="1076"/>
          <ac:picMkLst>
            <pc:docMk/>
            <pc:sldMk cId="2543083005" sldId="279"/>
            <ac:picMk id="5" creationId="{446E0194-6410-483D-BCBE-8B16155E40A2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6:12.680" v="32"/>
          <ac:picMkLst>
            <pc:docMk/>
            <pc:sldMk cId="2543083005" sldId="279"/>
            <ac:picMk id="17" creationId="{26AA7AC0-7D51-4CAE-A358-4281BA317C85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17:15.102" v="41" actId="1076"/>
        <pc:sldMkLst>
          <pc:docMk/>
          <pc:sldMk cId="26514889" sldId="283"/>
        </pc:sldMkLst>
        <pc:picChg chg="add mod">
          <ac:chgData name="Alberts, Natasha [nvdb@sun.ac.za]" userId="S::nvdb@sun.ac.za::8d89c936-e5c8-4d4b-b4e1-4a0ab2fe3c71" providerId="AD" clId="Web-{DF9814EE-ED6D-456E-81EE-40A07ED89E73}" dt="2020-05-18T12:17:15.102" v="41" actId="1076"/>
          <ac:picMkLst>
            <pc:docMk/>
            <pc:sldMk cId="26514889" sldId="283"/>
            <ac:picMk id="5" creationId="{D1A0762E-82A3-4D98-98C7-D936CD9BEE3D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16:42.102" v="36"/>
          <ac:picMkLst>
            <pc:docMk/>
            <pc:sldMk cId="26514889" sldId="283"/>
            <ac:picMk id="7170" creationId="{00000000-0000-0000-0000-000000000000}"/>
          </ac:picMkLst>
        </pc:picChg>
      </pc:sldChg>
      <pc:sldChg chg="addSp delSp modSp">
        <pc:chgData name="Alberts, Natasha [nvdb@sun.ac.za]" userId="S::nvdb@sun.ac.za::8d89c936-e5c8-4d4b-b4e1-4a0ab2fe3c71" providerId="AD" clId="Web-{DF9814EE-ED6D-456E-81EE-40A07ED89E73}" dt="2020-05-18T12:30:37.316" v="82" actId="1076"/>
        <pc:sldMkLst>
          <pc:docMk/>
          <pc:sldMk cId="1760800362" sldId="287"/>
        </pc:sldMkLst>
        <pc:spChg chg="mod">
          <ac:chgData name="Alberts, Natasha [nvdb@sun.ac.za]" userId="S::nvdb@sun.ac.za::8d89c936-e5c8-4d4b-b4e1-4a0ab2fe3c71" providerId="AD" clId="Web-{DF9814EE-ED6D-456E-81EE-40A07ED89E73}" dt="2020-05-18T12:21:13.522" v="52" actId="1076"/>
          <ac:spMkLst>
            <pc:docMk/>
            <pc:sldMk cId="1760800362" sldId="287"/>
            <ac:spMk id="7" creationId="{E76A117A-3BE7-403E-A0BC-E76B2667D16F}"/>
          </ac:spMkLst>
        </pc:spChg>
        <pc:picChg chg="del">
          <ac:chgData name="Alberts, Natasha [nvdb@sun.ac.za]" userId="S::nvdb@sun.ac.za::8d89c936-e5c8-4d4b-b4e1-4a0ab2fe3c71" providerId="AD" clId="Web-{DF9814EE-ED6D-456E-81EE-40A07ED89E73}" dt="2020-05-18T12:20:54.350" v="45"/>
          <ac:picMkLst>
            <pc:docMk/>
            <pc:sldMk cId="1760800362" sldId="287"/>
            <ac:picMk id="3" creationId="{25CA0BB3-FED0-4B7B-BA7A-E3E638046045}"/>
          </ac:picMkLst>
        </pc:picChg>
        <pc:picChg chg="del">
          <ac:chgData name="Alberts, Natasha [nvdb@sun.ac.za]" userId="S::nvdb@sun.ac.za::8d89c936-e5c8-4d4b-b4e1-4a0ab2fe3c71" providerId="AD" clId="Web-{DF9814EE-ED6D-456E-81EE-40A07ED89E73}" dt="2020-05-18T12:30:19.441" v="79"/>
          <ac:picMkLst>
            <pc:docMk/>
            <pc:sldMk cId="1760800362" sldId="287"/>
            <ac:picMk id="11" creationId="{32BC914F-A408-4964-AA4F-E556FC6D335F}"/>
          </ac:picMkLst>
        </pc:picChg>
        <pc:picChg chg="add mod">
          <ac:chgData name="Alberts, Natasha [nvdb@sun.ac.za]" userId="S::nvdb@sun.ac.za::8d89c936-e5c8-4d4b-b4e1-4a0ab2fe3c71" providerId="AD" clId="Web-{DF9814EE-ED6D-456E-81EE-40A07ED89E73}" dt="2020-05-18T12:21:23.397" v="53" actId="1076"/>
          <ac:picMkLst>
            <pc:docMk/>
            <pc:sldMk cId="1760800362" sldId="287"/>
            <ac:picMk id="18" creationId="{03251BDC-CEA3-42F6-89DB-64CD5E26FE84}"/>
          </ac:picMkLst>
        </pc:picChg>
        <pc:picChg chg="add mod modCrop">
          <ac:chgData name="Alberts, Natasha [nvdb@sun.ac.za]" userId="S::nvdb@sun.ac.za::8d89c936-e5c8-4d4b-b4e1-4a0ab2fe3c71" providerId="AD" clId="Web-{DF9814EE-ED6D-456E-81EE-40A07ED89E73}" dt="2020-05-18T12:30:37.316" v="82" actId="1076"/>
          <ac:picMkLst>
            <pc:docMk/>
            <pc:sldMk cId="1760800362" sldId="287"/>
            <ac:picMk id="19" creationId="{CEA6E912-2CAD-40FC-B37D-DBB567108426}"/>
          </ac:picMkLst>
        </pc:picChg>
      </pc:sldChg>
      <pc:sldChg chg="add del">
        <pc:chgData name="Alberts, Natasha [nvdb@sun.ac.za]" userId="S::nvdb@sun.ac.za::8d89c936-e5c8-4d4b-b4e1-4a0ab2fe3c71" providerId="AD" clId="Web-{DF9814EE-ED6D-456E-81EE-40A07ED89E73}" dt="2020-05-18T12:08:22.573" v="1"/>
        <pc:sldMkLst>
          <pc:docMk/>
          <pc:sldMk cId="1889300006" sldId="291"/>
        </pc:sldMkLst>
      </pc:sldChg>
    </pc:docChg>
  </pc:docChgLst>
  <pc:docChgLst>
    <pc:chgData name="Alberts, Natasha [nvdb@sun.ac.za]" userId="S::nvdb@sun.ac.za::8d89c936-e5c8-4d4b-b4e1-4a0ab2fe3c71" providerId="AD" clId="Web-{E305CD40-89D1-417E-A32D-341C8C07513E}"/>
    <pc:docChg chg="addSld delSld modSld sldOrd">
      <pc:chgData name="Alberts, Natasha [nvdb@sun.ac.za]" userId="S::nvdb@sun.ac.za::8d89c936-e5c8-4d4b-b4e1-4a0ab2fe3c71" providerId="AD" clId="Web-{E305CD40-89D1-417E-A32D-341C8C07513E}" dt="2020-05-19T11:50:37.500" v="1387"/>
      <pc:docMkLst>
        <pc:docMk/>
      </pc:docMkLst>
      <pc:sldChg chg="addSp delSp modSp">
        <pc:chgData name="Alberts, Natasha [nvdb@sun.ac.za]" userId="S::nvdb@sun.ac.za::8d89c936-e5c8-4d4b-b4e1-4a0ab2fe3c71" providerId="AD" clId="Web-{E305CD40-89D1-417E-A32D-341C8C07513E}" dt="2020-05-19T11:47:23.795" v="1210" actId="1076"/>
        <pc:sldMkLst>
          <pc:docMk/>
          <pc:sldMk cId="3200150295" sldId="289"/>
        </pc:sldMkLst>
        <pc:spChg chg="del mod">
          <ac:chgData name="Alberts, Natasha [nvdb@sun.ac.za]" userId="S::nvdb@sun.ac.za::8d89c936-e5c8-4d4b-b4e1-4a0ab2fe3c71" providerId="AD" clId="Web-{E305CD40-89D1-417E-A32D-341C8C07513E}" dt="2020-05-19T11:35:57.020" v="922"/>
          <ac:spMkLst>
            <pc:docMk/>
            <pc:sldMk cId="3200150295" sldId="289"/>
            <ac:spMk id="3" creationId="{00000000-0000-0000-0000-000000000000}"/>
          </ac:spMkLst>
        </pc:spChg>
        <pc:spChg chg="del">
          <ac:chgData name="Alberts, Natasha [nvdb@sun.ac.za]" userId="S::nvdb@sun.ac.za::8d89c936-e5c8-4d4b-b4e1-4a0ab2fe3c71" providerId="AD" clId="Web-{E305CD40-89D1-417E-A32D-341C8C07513E}" dt="2020-05-19T11:36:05.692" v="924"/>
          <ac:spMkLst>
            <pc:docMk/>
            <pc:sldMk cId="3200150295" sldId="289"/>
            <ac:spMk id="4" creationId="{00000000-0000-0000-0000-000000000000}"/>
          </ac:spMkLst>
        </pc:spChg>
        <pc:spChg chg="del">
          <ac:chgData name="Alberts, Natasha [nvdb@sun.ac.za]" userId="S::nvdb@sun.ac.za::8d89c936-e5c8-4d4b-b4e1-4a0ab2fe3c71" providerId="AD" clId="Web-{E305CD40-89D1-417E-A32D-341C8C07513E}" dt="2020-05-19T11:36:02.551" v="923"/>
          <ac:spMkLst>
            <pc:docMk/>
            <pc:sldMk cId="3200150295" sldId="289"/>
            <ac:spMk id="6" creationId="{00000000-0000-0000-0000-000000000000}"/>
          </ac:spMkLst>
        </pc:spChg>
        <pc:spChg chg="add del mod">
          <ac:chgData name="Alberts, Natasha [nvdb@sun.ac.za]" userId="S::nvdb@sun.ac.za::8d89c936-e5c8-4d4b-b4e1-4a0ab2fe3c71" providerId="AD" clId="Web-{E305CD40-89D1-417E-A32D-341C8C07513E}" dt="2020-05-19T11:36:09.083" v="925"/>
          <ac:spMkLst>
            <pc:docMk/>
            <pc:sldMk cId="3200150295" sldId="289"/>
            <ac:spMk id="9" creationId="{2591ECE1-2376-4FED-B7AC-01D521F6B7B7}"/>
          </ac:spMkLst>
        </pc:spChg>
        <pc:spChg chg="add del mod">
          <ac:chgData name="Alberts, Natasha [nvdb@sun.ac.za]" userId="S::nvdb@sun.ac.za::8d89c936-e5c8-4d4b-b4e1-4a0ab2fe3c71" providerId="AD" clId="Web-{E305CD40-89D1-417E-A32D-341C8C07513E}" dt="2020-05-19T11:36:11.864" v="926"/>
          <ac:spMkLst>
            <pc:docMk/>
            <pc:sldMk cId="3200150295" sldId="289"/>
            <ac:spMk id="11" creationId="{4E7FB197-07D5-4934-B9F9-42C11685D181}"/>
          </ac:spMkLst>
        </pc:spChg>
        <pc:graphicFrameChg chg="add del mod modGraphic">
          <ac:chgData name="Alberts, Natasha [nvdb@sun.ac.za]" userId="S::nvdb@sun.ac.za::8d89c936-e5c8-4d4b-b4e1-4a0ab2fe3c71" providerId="AD" clId="Web-{E305CD40-89D1-417E-A32D-341C8C07513E}" dt="2020-05-19T11:13:12.581" v="5"/>
          <ac:graphicFrameMkLst>
            <pc:docMk/>
            <pc:sldMk cId="3200150295" sldId="289"/>
            <ac:graphicFrameMk id="7" creationId="{1DC25B79-8996-47B2-BE85-CE0B2F69D930}"/>
          </ac:graphicFrameMkLst>
        </pc:graphicFrameChg>
        <pc:graphicFrameChg chg="add mod modGraphic">
          <ac:chgData name="Alberts, Natasha [nvdb@sun.ac.za]" userId="S::nvdb@sun.ac.za::8d89c936-e5c8-4d4b-b4e1-4a0ab2fe3c71" providerId="AD" clId="Web-{E305CD40-89D1-417E-A32D-341C8C07513E}" dt="2020-05-19T11:47:23.795" v="1210" actId="1076"/>
          <ac:graphicFrameMkLst>
            <pc:docMk/>
            <pc:sldMk cId="3200150295" sldId="289"/>
            <ac:graphicFrameMk id="13" creationId="{3D80D6FB-5069-40A3-BB3D-634220ACAF66}"/>
          </ac:graphicFrameMkLst>
        </pc:graphicFrameChg>
      </pc:sldChg>
      <pc:sldChg chg="addSp modSp new ord">
        <pc:chgData name="Alberts, Natasha [nvdb@sun.ac.za]" userId="S::nvdb@sun.ac.za::8d89c936-e5c8-4d4b-b4e1-4a0ab2fe3c71" providerId="AD" clId="Web-{E305CD40-89D1-417E-A32D-341C8C07513E}" dt="2020-05-19T11:50:37.500" v="1387"/>
        <pc:sldMkLst>
          <pc:docMk/>
          <pc:sldMk cId="1547634515" sldId="296"/>
        </pc:sldMkLst>
        <pc:graphicFrameChg chg="add mod modGraphic">
          <ac:chgData name="Alberts, Natasha [nvdb@sun.ac.za]" userId="S::nvdb@sun.ac.za::8d89c936-e5c8-4d4b-b4e1-4a0ab2fe3c71" providerId="AD" clId="Web-{E305CD40-89D1-417E-A32D-341C8C07513E}" dt="2020-05-19T11:50:37.500" v="1387"/>
          <ac:graphicFrameMkLst>
            <pc:docMk/>
            <pc:sldMk cId="1547634515" sldId="296"/>
            <ac:graphicFrameMk id="2" creationId="{5270BC3F-6DFF-4C1F-95F9-E0D22D0473CC}"/>
          </ac:graphicFrameMkLst>
        </pc:graphicFrameChg>
      </pc:sldChg>
      <pc:sldChg chg="addSp delSp modSp new del ord">
        <pc:chgData name="Alberts, Natasha [nvdb@sun.ac.za]" userId="S::nvdb@sun.ac.za::8d89c936-e5c8-4d4b-b4e1-4a0ab2fe3c71" providerId="AD" clId="Web-{E305CD40-89D1-417E-A32D-341C8C07513E}" dt="2020-05-19T11:14:35.707" v="15"/>
        <pc:sldMkLst>
          <pc:docMk/>
          <pc:sldMk cId="3374554870" sldId="296"/>
        </pc:sldMkLst>
        <pc:graphicFrameChg chg="add del">
          <ac:chgData name="Alberts, Natasha [nvdb@sun.ac.za]" userId="S::nvdb@sun.ac.za::8d89c936-e5c8-4d4b-b4e1-4a0ab2fe3c71" providerId="AD" clId="Web-{E305CD40-89D1-417E-A32D-341C8C07513E}" dt="2020-05-19T11:13:53.628" v="9"/>
          <ac:graphicFrameMkLst>
            <pc:docMk/>
            <pc:sldMk cId="3374554870" sldId="296"/>
            <ac:graphicFrameMk id="2" creationId="{A48DB8C7-0C9C-4F93-9FA9-D9EBE53611CB}"/>
          </ac:graphicFrameMkLst>
        </pc:graphicFrameChg>
        <pc:graphicFrameChg chg="add modGraphic">
          <ac:chgData name="Alberts, Natasha [nvdb@sun.ac.za]" userId="S::nvdb@sun.ac.za::8d89c936-e5c8-4d4b-b4e1-4a0ab2fe3c71" providerId="AD" clId="Web-{E305CD40-89D1-417E-A32D-341C8C07513E}" dt="2020-05-19T11:14:17.628" v="14"/>
          <ac:graphicFrameMkLst>
            <pc:docMk/>
            <pc:sldMk cId="3374554870" sldId="296"/>
            <ac:graphicFrameMk id="3" creationId="{19B4A42B-0049-4E1E-A6AB-AD826FFE4B43}"/>
          </ac:graphicFrameMkLst>
        </pc:graphicFrameChg>
      </pc:sldChg>
    </pc:docChg>
  </pc:docChgLst>
  <pc:docChgLst>
    <pc:chgData name="Alberts, Natasha [nvdb@sun.ac.za]" userId="S::nvdb@sun.ac.za::8d89c936-e5c8-4d4b-b4e1-4a0ab2fe3c71" providerId="AD" clId="Web-{1FE461B5-15BB-444E-AEB6-E531782A0676}"/>
    <pc:docChg chg="delSld modSld">
      <pc:chgData name="Alberts, Natasha [nvdb@sun.ac.za]" userId="S::nvdb@sun.ac.za::8d89c936-e5c8-4d4b-b4e1-4a0ab2fe3c71" providerId="AD" clId="Web-{1FE461B5-15BB-444E-AEB6-E531782A0676}" dt="2020-05-19T12:02:26.177" v="172" actId="1076"/>
      <pc:docMkLst>
        <pc:docMk/>
      </pc:docMkLst>
      <pc:sldChg chg="modSp">
        <pc:chgData name="Alberts, Natasha [nvdb@sun.ac.za]" userId="S::nvdb@sun.ac.za::8d89c936-e5c8-4d4b-b4e1-4a0ab2fe3c71" providerId="AD" clId="Web-{1FE461B5-15BB-444E-AEB6-E531782A0676}" dt="2020-05-19T12:00:31.350" v="166"/>
        <pc:sldMkLst>
          <pc:docMk/>
          <pc:sldMk cId="3200150295" sldId="289"/>
        </pc:sldMkLst>
        <pc:graphicFrameChg chg="modGraphic">
          <ac:chgData name="Alberts, Natasha [nvdb@sun.ac.za]" userId="S::nvdb@sun.ac.za::8d89c936-e5c8-4d4b-b4e1-4a0ab2fe3c71" providerId="AD" clId="Web-{1FE461B5-15BB-444E-AEB6-E531782A0676}" dt="2020-05-19T12:00:31.350" v="166"/>
          <ac:graphicFrameMkLst>
            <pc:docMk/>
            <pc:sldMk cId="3200150295" sldId="289"/>
            <ac:graphicFrameMk id="13" creationId="{3D80D6FB-5069-40A3-BB3D-634220ACAF66}"/>
          </ac:graphicFrameMkLst>
        </pc:graphicFrameChg>
      </pc:sldChg>
      <pc:sldChg chg="addSp delSp modSp">
        <pc:chgData name="Alberts, Natasha [nvdb@sun.ac.za]" userId="S::nvdb@sun.ac.za::8d89c936-e5c8-4d4b-b4e1-4a0ab2fe3c71" providerId="AD" clId="Web-{1FE461B5-15BB-444E-AEB6-E531782A0676}" dt="2020-05-19T12:02:26.177" v="172" actId="1076"/>
        <pc:sldMkLst>
          <pc:docMk/>
          <pc:sldMk cId="4208348954" sldId="290"/>
        </pc:sldMkLst>
        <pc:spChg chg="del">
          <ac:chgData name="Alberts, Natasha [nvdb@sun.ac.za]" userId="S::nvdb@sun.ac.za::8d89c936-e5c8-4d4b-b4e1-4a0ab2fe3c71" providerId="AD" clId="Web-{1FE461B5-15BB-444E-AEB6-E531782A0676}" dt="2020-05-19T11:57:11.541" v="149"/>
          <ac:spMkLst>
            <pc:docMk/>
            <pc:sldMk cId="4208348954" sldId="290"/>
            <ac:spMk id="3" creationId="{00000000-0000-0000-0000-000000000000}"/>
          </ac:spMkLst>
        </pc:spChg>
        <pc:spChg chg="del">
          <ac:chgData name="Alberts, Natasha [nvdb@sun.ac.za]" userId="S::nvdb@sun.ac.za::8d89c936-e5c8-4d4b-b4e1-4a0ab2fe3c71" providerId="AD" clId="Web-{1FE461B5-15BB-444E-AEB6-E531782A0676}" dt="2020-05-19T11:57:11.634" v="150"/>
          <ac:spMkLst>
            <pc:docMk/>
            <pc:sldMk cId="4208348954" sldId="290"/>
            <ac:spMk id="4" creationId="{00000000-0000-0000-0000-000000000000}"/>
          </ac:spMkLst>
        </pc:spChg>
        <pc:spChg chg="del">
          <ac:chgData name="Alberts, Natasha [nvdb@sun.ac.za]" userId="S::nvdb@sun.ac.za::8d89c936-e5c8-4d4b-b4e1-4a0ab2fe3c71" providerId="AD" clId="Web-{1FE461B5-15BB-444E-AEB6-E531782A0676}" dt="2020-05-19T11:57:11.681" v="151"/>
          <ac:spMkLst>
            <pc:docMk/>
            <pc:sldMk cId="4208348954" sldId="290"/>
            <ac:spMk id="5" creationId="{00000000-0000-0000-0000-000000000000}"/>
          </ac:spMkLst>
        </pc:spChg>
        <pc:spChg chg="add del mod">
          <ac:chgData name="Alberts, Natasha [nvdb@sun.ac.za]" userId="S::nvdb@sun.ac.za::8d89c936-e5c8-4d4b-b4e1-4a0ab2fe3c71" providerId="AD" clId="Web-{1FE461B5-15BB-444E-AEB6-E531782A0676}" dt="2020-05-19T11:57:19.274" v="152"/>
          <ac:spMkLst>
            <pc:docMk/>
            <pc:sldMk cId="4208348954" sldId="290"/>
            <ac:spMk id="7" creationId="{45B46039-B388-4C73-BD72-60B35283EE35}"/>
          </ac:spMkLst>
        </pc:spChg>
        <pc:spChg chg="add del mod">
          <ac:chgData name="Alberts, Natasha [nvdb@sun.ac.za]" userId="S::nvdb@sun.ac.za::8d89c936-e5c8-4d4b-b4e1-4a0ab2fe3c71" providerId="AD" clId="Web-{1FE461B5-15BB-444E-AEB6-E531782A0676}" dt="2020-05-19T11:57:25.962" v="153"/>
          <ac:spMkLst>
            <pc:docMk/>
            <pc:sldMk cId="4208348954" sldId="290"/>
            <ac:spMk id="9" creationId="{2C6AFB91-6EA6-4442-AF15-AA8FA63029AC}"/>
          </ac:spMkLst>
        </pc:spChg>
        <pc:graphicFrameChg chg="add mod modGraphic">
          <ac:chgData name="Alberts, Natasha [nvdb@sun.ac.za]" userId="S::nvdb@sun.ac.za::8d89c936-e5c8-4d4b-b4e1-4a0ab2fe3c71" providerId="AD" clId="Web-{1FE461B5-15BB-444E-AEB6-E531782A0676}" dt="2020-05-19T12:02:26.177" v="172" actId="1076"/>
          <ac:graphicFrameMkLst>
            <pc:docMk/>
            <pc:sldMk cId="4208348954" sldId="290"/>
            <ac:graphicFrameMk id="11" creationId="{E0160BFB-5EE7-42B5-AB63-8380D2179FF4}"/>
          </ac:graphicFrameMkLst>
        </pc:graphicFrameChg>
      </pc:sldChg>
      <pc:sldChg chg="modSp del">
        <pc:chgData name="Alberts, Natasha [nvdb@sun.ac.za]" userId="S::nvdb@sun.ac.za::8d89c936-e5c8-4d4b-b4e1-4a0ab2fe3c71" providerId="AD" clId="Web-{1FE461B5-15BB-444E-AEB6-E531782A0676}" dt="2020-05-19T12:00:05.038" v="165"/>
        <pc:sldMkLst>
          <pc:docMk/>
          <pc:sldMk cId="1547634515" sldId="296"/>
        </pc:sldMkLst>
        <pc:graphicFrameChg chg="mod modGraphic">
          <ac:chgData name="Alberts, Natasha [nvdb@sun.ac.za]" userId="S::nvdb@sun.ac.za::8d89c936-e5c8-4d4b-b4e1-4a0ab2fe3c71" providerId="AD" clId="Web-{1FE461B5-15BB-444E-AEB6-E531782A0676}" dt="2020-05-19T11:56:42.900" v="148"/>
          <ac:graphicFrameMkLst>
            <pc:docMk/>
            <pc:sldMk cId="1547634515" sldId="296"/>
            <ac:graphicFrameMk id="2" creationId="{5270BC3F-6DFF-4C1F-95F9-E0D22D0473CC}"/>
          </ac:graphicFrameMkLst>
        </pc:graphicFrameChg>
      </pc:sldChg>
    </pc:docChg>
  </pc:docChgLst>
  <pc:docChgLst>
    <pc:chgData name="Alberts, Natasha [nvdb@sun.ac.za]" userId="S::nvdb@sun.ac.za::8d89c936-e5c8-4d4b-b4e1-4a0ab2fe3c71" providerId="AD" clId="Web-{01B71F83-88B1-4F68-91DD-EB59C53FEE87}"/>
    <pc:docChg chg="addSld delSld modSld sldOrd">
      <pc:chgData name="Alberts, Natasha [nvdb@sun.ac.za]" userId="S::nvdb@sun.ac.za::8d89c936-e5c8-4d4b-b4e1-4a0ab2fe3c71" providerId="AD" clId="Web-{01B71F83-88B1-4F68-91DD-EB59C53FEE87}" dt="2020-05-20T12:35:49.265" v="162" actId="1076"/>
      <pc:docMkLst>
        <pc:docMk/>
      </pc:docMkLst>
      <pc:sldChg chg="modSp">
        <pc:chgData name="Alberts, Natasha [nvdb@sun.ac.za]" userId="S::nvdb@sun.ac.za::8d89c936-e5c8-4d4b-b4e1-4a0ab2fe3c71" providerId="AD" clId="Web-{01B71F83-88B1-4F68-91DD-EB59C53FEE87}" dt="2020-05-20T12:35:49.265" v="162" actId="1076"/>
        <pc:sldMkLst>
          <pc:docMk/>
          <pc:sldMk cId="1760800362" sldId="287"/>
        </pc:sldMkLst>
        <pc:spChg chg="mod">
          <ac:chgData name="Alberts, Natasha [nvdb@sun.ac.za]" userId="S::nvdb@sun.ac.za::8d89c936-e5c8-4d4b-b4e1-4a0ab2fe3c71" providerId="AD" clId="Web-{01B71F83-88B1-4F68-91DD-EB59C53FEE87}" dt="2020-05-20T12:35:49.265" v="162" actId="1076"/>
          <ac:spMkLst>
            <pc:docMk/>
            <pc:sldMk cId="1760800362" sldId="287"/>
            <ac:spMk id="16" creationId="{B2650257-BE97-43CE-9914-A125AC9574A3}"/>
          </ac:spMkLst>
        </pc:spChg>
      </pc:sldChg>
      <pc:sldChg chg="modSp">
        <pc:chgData name="Alberts, Natasha [nvdb@sun.ac.za]" userId="S::nvdb@sun.ac.za::8d89c936-e5c8-4d4b-b4e1-4a0ab2fe3c71" providerId="AD" clId="Web-{01B71F83-88B1-4F68-91DD-EB59C53FEE87}" dt="2020-05-20T12:27:09.149" v="5" actId="20577"/>
        <pc:sldMkLst>
          <pc:docMk/>
          <pc:sldMk cId="3157782249" sldId="293"/>
        </pc:sldMkLst>
        <pc:spChg chg="mod">
          <ac:chgData name="Alberts, Natasha [nvdb@sun.ac.za]" userId="S::nvdb@sun.ac.za::8d89c936-e5c8-4d4b-b4e1-4a0ab2fe3c71" providerId="AD" clId="Web-{01B71F83-88B1-4F68-91DD-EB59C53FEE87}" dt="2020-05-20T12:27:09.149" v="5" actId="20577"/>
          <ac:spMkLst>
            <pc:docMk/>
            <pc:sldMk cId="3157782249" sldId="293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01B71F83-88B1-4F68-91DD-EB59C53FEE87}" dt="2020-05-20T12:21:00.675" v="0" actId="1076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01B71F83-88B1-4F68-91DD-EB59C53FEE87}" dt="2020-05-20T12:21:00.675" v="0" actId="1076"/>
          <ac:spMkLst>
            <pc:docMk/>
            <pc:sldMk cId="2033505118" sldId="294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01B71F83-88B1-4F68-91DD-EB59C53FEE87}" dt="2020-05-20T12:34:23.311" v="103" actId="20577"/>
        <pc:sldMkLst>
          <pc:docMk/>
          <pc:sldMk cId="3958645001" sldId="296"/>
        </pc:sldMkLst>
        <pc:spChg chg="mod">
          <ac:chgData name="Alberts, Natasha [nvdb@sun.ac.za]" userId="S::nvdb@sun.ac.za::8d89c936-e5c8-4d4b-b4e1-4a0ab2fe3c71" providerId="AD" clId="Web-{01B71F83-88B1-4F68-91DD-EB59C53FEE87}" dt="2020-05-20T12:34:23.311" v="103" actId="20577"/>
          <ac:spMkLst>
            <pc:docMk/>
            <pc:sldMk cId="3958645001" sldId="296"/>
            <ac:spMk id="4" creationId="{6FFE151D-0932-49A6-ADB1-94FD3BA471EA}"/>
          </ac:spMkLst>
        </pc:spChg>
      </pc:sldChg>
      <pc:sldChg chg="add ord replId">
        <pc:chgData name="Alberts, Natasha [nvdb@sun.ac.za]" userId="S::nvdb@sun.ac.za::8d89c936-e5c8-4d4b-b4e1-4a0ab2fe3c71" providerId="AD" clId="Web-{01B71F83-88B1-4F68-91DD-EB59C53FEE87}" dt="2020-05-20T12:34:36.279" v="107"/>
        <pc:sldMkLst>
          <pc:docMk/>
          <pc:sldMk cId="2055051423" sldId="299"/>
        </pc:sldMkLst>
      </pc:sldChg>
      <pc:sldChg chg="del">
        <pc:chgData name="Alberts, Natasha [nvdb@sun.ac.za]" userId="S::nvdb@sun.ac.za::8d89c936-e5c8-4d4b-b4e1-4a0ab2fe3c71" providerId="AD" clId="Web-{01B71F83-88B1-4F68-91DD-EB59C53FEE87}" dt="2020-05-20T12:34:30.029" v="105"/>
        <pc:sldMkLst>
          <pc:docMk/>
          <pc:sldMk cId="3872657155" sldId="299"/>
        </pc:sldMkLst>
      </pc:sldChg>
    </pc:docChg>
  </pc:docChgLst>
  <pc:docChgLst>
    <pc:chgData name="Alberts, Natasha [nvdb@sun.ac.za]" userId="S::nvdb@sun.ac.za::8d89c936-e5c8-4d4b-b4e1-4a0ab2fe3c71" providerId="AD" clId="Web-{03260C0B-2283-42B0-8D49-4A450312CF8D}"/>
    <pc:docChg chg="modSld">
      <pc:chgData name="Alberts, Natasha [nvdb@sun.ac.za]" userId="S::nvdb@sun.ac.za::8d89c936-e5c8-4d4b-b4e1-4a0ab2fe3c71" providerId="AD" clId="Web-{03260C0B-2283-42B0-8D49-4A450312CF8D}" dt="2020-05-20T12:18:35.838" v="25" actId="1076"/>
      <pc:docMkLst>
        <pc:docMk/>
      </pc:docMkLst>
      <pc:sldChg chg="modSp">
        <pc:chgData name="Alberts, Natasha [nvdb@sun.ac.za]" userId="S::nvdb@sun.ac.za::8d89c936-e5c8-4d4b-b4e1-4a0ab2fe3c71" providerId="AD" clId="Web-{03260C0B-2283-42B0-8D49-4A450312CF8D}" dt="2020-05-20T12:18:17.807" v="21" actId="1076"/>
        <pc:sldMkLst>
          <pc:docMk/>
          <pc:sldMk cId="1889300006" sldId="291"/>
        </pc:sldMkLst>
        <pc:spChg chg="mod">
          <ac:chgData name="Alberts, Natasha [nvdb@sun.ac.za]" userId="S::nvdb@sun.ac.za::8d89c936-e5c8-4d4b-b4e1-4a0ab2fe3c71" providerId="AD" clId="Web-{03260C0B-2283-42B0-8D49-4A450312CF8D}" dt="2020-05-20T12:18:17.807" v="21" actId="1076"/>
          <ac:spMkLst>
            <pc:docMk/>
            <pc:sldMk cId="1889300006" sldId="291"/>
            <ac:spMk id="2" creationId="{00000000-0000-0000-0000-000000000000}"/>
          </ac:spMkLst>
        </pc:spChg>
      </pc:sldChg>
      <pc:sldChg chg="modSp">
        <pc:chgData name="Alberts, Natasha [nvdb@sun.ac.za]" userId="S::nvdb@sun.ac.za::8d89c936-e5c8-4d4b-b4e1-4a0ab2fe3c71" providerId="AD" clId="Web-{03260C0B-2283-42B0-8D49-4A450312CF8D}" dt="2020-05-20T12:18:35.838" v="25" actId="1076"/>
        <pc:sldMkLst>
          <pc:docMk/>
          <pc:sldMk cId="2033505118" sldId="294"/>
        </pc:sldMkLst>
        <pc:spChg chg="mod">
          <ac:chgData name="Alberts, Natasha [nvdb@sun.ac.za]" userId="S::nvdb@sun.ac.za::8d89c936-e5c8-4d4b-b4e1-4a0ab2fe3c71" providerId="AD" clId="Web-{03260C0B-2283-42B0-8D49-4A450312CF8D}" dt="2020-05-20T12:18:35.838" v="25" actId="1076"/>
          <ac:spMkLst>
            <pc:docMk/>
            <pc:sldMk cId="2033505118" sldId="294"/>
            <ac:spMk id="2" creationId="{00000000-0000-0000-0000-000000000000}"/>
          </ac:spMkLst>
        </pc:spChg>
      </pc:sldChg>
    </pc:docChg>
  </pc:docChgLst>
  <pc:docChgLst>
    <pc:chgData name="Herman, N, Dr [nherman@sun.ac.za]" userId="S::nherman@sun.ac.za::f33c4401-0dda-4c31-bd74-38aeb77ca7f6" providerId="AD" clId="Web-{2E664887-96FC-425C-A79E-3538CD531D47}"/>
    <pc:docChg chg="addSld modSld">
      <pc:chgData name="Herman, N, Dr [nherman@sun.ac.za]" userId="S::nherman@sun.ac.za::f33c4401-0dda-4c31-bd74-38aeb77ca7f6" providerId="AD" clId="Web-{2E664887-96FC-425C-A79E-3538CD531D47}" dt="2020-05-19T15:41:52.719" v="19"/>
      <pc:docMkLst>
        <pc:docMk/>
      </pc:docMkLst>
      <pc:sldChg chg="mod modShow">
        <pc:chgData name="Herman, N, Dr [nherman@sun.ac.za]" userId="S::nherman@sun.ac.za::f33c4401-0dda-4c31-bd74-38aeb77ca7f6" providerId="AD" clId="Web-{2E664887-96FC-425C-A79E-3538CD531D47}" dt="2020-05-19T15:41:52.719" v="19"/>
        <pc:sldMkLst>
          <pc:docMk/>
          <pc:sldMk cId="3241030307" sldId="257"/>
        </pc:sldMkLst>
      </pc:sldChg>
      <pc:sldChg chg="addSp delSp modSp new">
        <pc:chgData name="Herman, N, Dr [nherman@sun.ac.za]" userId="S::nherman@sun.ac.za::f33c4401-0dda-4c31-bd74-38aeb77ca7f6" providerId="AD" clId="Web-{2E664887-96FC-425C-A79E-3538CD531D47}" dt="2020-05-19T15:41:41" v="18" actId="1076"/>
        <pc:sldMkLst>
          <pc:docMk/>
          <pc:sldMk cId="3958645001" sldId="296"/>
        </pc:sldMkLst>
        <pc:spChg chg="add mod">
          <ac:chgData name="Herman, N, Dr [nherman@sun.ac.za]" userId="S::nherman@sun.ac.za::f33c4401-0dda-4c31-bd74-38aeb77ca7f6" providerId="AD" clId="Web-{2E664887-96FC-425C-A79E-3538CD531D47}" dt="2020-05-19T15:28:45.699" v="9"/>
          <ac:spMkLst>
            <pc:docMk/>
            <pc:sldMk cId="3958645001" sldId="296"/>
            <ac:spMk id="4" creationId="{6FFE151D-0932-49A6-ADB1-94FD3BA471EA}"/>
          </ac:spMkLst>
        </pc:spChg>
        <pc:picChg chg="add del mod">
          <ac:chgData name="Herman, N, Dr [nherman@sun.ac.za]" userId="S::nherman@sun.ac.za::f33c4401-0dda-4c31-bd74-38aeb77ca7f6" providerId="AD" clId="Web-{2E664887-96FC-425C-A79E-3538CD531D47}" dt="2020-05-19T15:41:08.423" v="13"/>
          <ac:picMkLst>
            <pc:docMk/>
            <pc:sldMk cId="3958645001" sldId="296"/>
            <ac:picMk id="2" creationId="{6E99B648-00A1-49BB-8C19-E334FD672576}"/>
          </ac:picMkLst>
        </pc:picChg>
        <pc:picChg chg="add mod">
          <ac:chgData name="Herman, N, Dr [nherman@sun.ac.za]" userId="S::nherman@sun.ac.za::f33c4401-0dda-4c31-bd74-38aeb77ca7f6" providerId="AD" clId="Web-{2E664887-96FC-425C-A79E-3538CD531D47}" dt="2020-05-19T15:41:41" v="18" actId="1076"/>
          <ac:picMkLst>
            <pc:docMk/>
            <pc:sldMk cId="3958645001" sldId="296"/>
            <ac:picMk id="5" creationId="{DC999845-C279-4255-B207-8E8F10E15194}"/>
          </ac:picMkLst>
        </pc:picChg>
      </pc:sldChg>
    </pc:docChg>
  </pc:docChgLst>
  <pc:docChgLst>
    <pc:chgData name="Alberts, Natasha [nvdb@sun.ac.za]" userId="S::nvdb@sun.ac.za::8d89c936-e5c8-4d4b-b4e1-4a0ab2fe3c71" providerId="AD" clId="Web-{57E806AA-9891-4AE3-9FEA-B3249F0907A2}"/>
    <pc:docChg chg="modSld">
      <pc:chgData name="Alberts, Natasha [nvdb@sun.ac.za]" userId="S::nvdb@sun.ac.za::8d89c936-e5c8-4d4b-b4e1-4a0ab2fe3c71" providerId="AD" clId="Web-{57E806AA-9891-4AE3-9FEA-B3249F0907A2}" dt="2020-05-20T11:34:52.128" v="0"/>
      <pc:docMkLst>
        <pc:docMk/>
      </pc:docMkLst>
      <pc:sldChg chg="delSp">
        <pc:chgData name="Alberts, Natasha [nvdb@sun.ac.za]" userId="S::nvdb@sun.ac.za::8d89c936-e5c8-4d4b-b4e1-4a0ab2fe3c71" providerId="AD" clId="Web-{57E806AA-9891-4AE3-9FEA-B3249F0907A2}" dt="2020-05-20T11:34:52.128" v="0"/>
        <pc:sldMkLst>
          <pc:docMk/>
          <pc:sldMk cId="2543083005" sldId="279"/>
        </pc:sldMkLst>
        <pc:picChg chg="del">
          <ac:chgData name="Alberts, Natasha [nvdb@sun.ac.za]" userId="S::nvdb@sun.ac.za::8d89c936-e5c8-4d4b-b4e1-4a0ab2fe3c71" providerId="AD" clId="Web-{57E806AA-9891-4AE3-9FEA-B3249F0907A2}" dt="2020-05-20T11:34:52.128" v="0"/>
          <ac:picMkLst>
            <pc:docMk/>
            <pc:sldMk cId="2543083005" sldId="279"/>
            <ac:picMk id="9" creationId="{99180C00-E252-4A95-8CF3-47BB33C418B8}"/>
          </ac:picMkLst>
        </pc:picChg>
      </pc:sldChg>
    </pc:docChg>
  </pc:docChgLst>
</pc:chgInfo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0D78-269C-4C40-94A1-47CAF16C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F5DC-5B33-4FF7-81AD-1D899A42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894F-4D20-44F5-B3F5-7CFA3BA1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B067-37CC-4C88-8952-BB78A490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7795-85E0-4CE6-B20A-5858408F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F29-968A-4B69-8E64-51DFFBFB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C9DD-EE7D-4653-9C6C-2196560D7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71A3B-3F1D-44F6-9132-8B17F3D89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771A3-AC8F-4487-BB23-16722A89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D32A3-7FD6-491B-9958-493DB880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5D34-F3DA-4013-A5DB-2833E4AA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7DCED-194C-4BBB-95CC-D1D458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18FFB-CA1E-4B6F-9A9D-6693A4B2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71FE7-386D-48B1-8D2E-88881C47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910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4.xml" Id="rId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200BE-18C8-488E-87C0-6262F714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C61BC-79F3-4F66-8FF4-4F7D548D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132D-E8D6-462A-BD90-06F0BDC46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B1E8-6289-40FA-8223-CCE3C972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527F-0780-4C57-AB4D-D6585CFDC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2"/>
    <p:sldLayoutId id="2147483779" r:id="rId4"/>
    <p:sldLayoutId id="214748378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37.png" Id="rId8" /><Relationship Type="http://schemas.openxmlformats.org/officeDocument/2006/relationships/image" Target="/ppt/media/image32.jpeg" Id="rId3" /><Relationship Type="http://schemas.openxmlformats.org/officeDocument/2006/relationships/image" Target="/ppt/media/image36.jpeg" Id="rId7" /><Relationship Type="http://schemas.openxmlformats.org/officeDocument/2006/relationships/image" Target="/ppt/media/image31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5.jpeg" Id="rId6" /><Relationship Type="http://schemas.openxmlformats.org/officeDocument/2006/relationships/image" Target="/ppt/media/image34.jpeg" Id="rId5" /><Relationship Type="http://schemas.openxmlformats.org/officeDocument/2006/relationships/image" Target="/ppt/media/image33.jpeg" Id="rId4" /><Relationship Type="http://schemas.openxmlformats.org/officeDocument/2006/relationships/image" Target="/ppt/media/image14.png" Id="rId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43.jpeg" Id="rId8" /><Relationship Type="http://schemas.openxmlformats.org/officeDocument/2006/relationships/image" Target="/ppt/media/image39.jpeg" Id="rId3" /><Relationship Type="http://schemas.openxmlformats.org/officeDocument/2006/relationships/image" Target="/ppt/media/image42.jpeg" Id="rId7" /><Relationship Type="http://schemas.openxmlformats.org/officeDocument/2006/relationships/image" Target="/ppt/media/image38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41.jpeg" Id="rId6" /><Relationship Type="http://schemas.openxmlformats.org/officeDocument/2006/relationships/image" Target="/ppt/media/image22.jpeg" Id="rId5" /><Relationship Type="http://schemas.openxmlformats.org/officeDocument/2006/relationships/image" Target="/ppt/media/image40.jpeg" Id="rId4" /><Relationship Type="http://schemas.openxmlformats.org/officeDocument/2006/relationships/image" Target="/ppt/media/image44.png" Id="rId9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51.jpeg" Id="rId8" /><Relationship Type="http://schemas.openxmlformats.org/officeDocument/2006/relationships/image" Target="/ppt/media/image46.jpeg" Id="rId3" /><Relationship Type="http://schemas.openxmlformats.org/officeDocument/2006/relationships/image" Target="/ppt/media/image50.jpeg" Id="rId7" /><Relationship Type="http://schemas.openxmlformats.org/officeDocument/2006/relationships/image" Target="/ppt/media/image45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49.jpeg" Id="rId6" /><Relationship Type="http://schemas.openxmlformats.org/officeDocument/2006/relationships/image" Target="/ppt/media/image48.jpeg" Id="rId5" /><Relationship Type="http://schemas.openxmlformats.org/officeDocument/2006/relationships/image" Target="/ppt/media/image47.jpeg" Id="rId4" /><Relationship Type="http://schemas.openxmlformats.org/officeDocument/2006/relationships/image" Target="/ppt/media/image52.png" Id="rId9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59.png" Id="rId8" /><Relationship Type="http://schemas.openxmlformats.org/officeDocument/2006/relationships/image" Target="/ppt/media/image54.jpeg" Id="rId3" /><Relationship Type="http://schemas.openxmlformats.org/officeDocument/2006/relationships/image" Target="/ppt/media/image58.png" Id="rId7" /><Relationship Type="http://schemas.openxmlformats.org/officeDocument/2006/relationships/image" Target="/ppt/media/image53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57.png" Id="rId6" /><Relationship Type="http://schemas.openxmlformats.org/officeDocument/2006/relationships/image" Target="/ppt/media/image56.jpeg" Id="rId5" /><Relationship Type="http://schemas.openxmlformats.org/officeDocument/2006/relationships/image" Target="/ppt/media/image55.png" Id="rId4" /><Relationship Type="http://schemas.openxmlformats.org/officeDocument/2006/relationships/image" Target="/ppt/media/image60.png" Id="rId9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8.png" Id="rId8" /><Relationship Type="http://schemas.openxmlformats.org/officeDocument/2006/relationships/image" Target="/ppt/media/image3.jpeg" Id="rId3" /><Relationship Type="http://schemas.openxmlformats.org/officeDocument/2006/relationships/image" Target="/ppt/media/image7.png" Id="rId7" /><Relationship Type="http://schemas.openxmlformats.org/officeDocument/2006/relationships/image" Target="/ppt/media/image2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6.jpeg" Id="rId6" /><Relationship Type="http://schemas.openxmlformats.org/officeDocument/2006/relationships/image" Target="/ppt/media/image5.jpeg" Id="rId5" /><Relationship Type="http://schemas.openxmlformats.org/officeDocument/2006/relationships/image" Target="/ppt/media/image4.gif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5.png" Id="rId8" /><Relationship Type="http://schemas.openxmlformats.org/officeDocument/2006/relationships/image" Target="/ppt/media/image10.jpeg" Id="rId3" /><Relationship Type="http://schemas.openxmlformats.org/officeDocument/2006/relationships/image" Target="/ppt/media/image14.png" Id="rId7" /><Relationship Type="http://schemas.openxmlformats.org/officeDocument/2006/relationships/image" Target="/ppt/media/image9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jpeg" Id="rId6" /><Relationship Type="http://schemas.openxmlformats.org/officeDocument/2006/relationships/image" Target="/ppt/media/image12.jpeg" Id="rId5" /><Relationship Type="http://schemas.openxmlformats.org/officeDocument/2006/relationships/image" Target="/ppt/media/image11.jpe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5.png" Id="rId8" /><Relationship Type="http://schemas.openxmlformats.org/officeDocument/2006/relationships/image" Target="/ppt/media/image17.jpeg" Id="rId3" /><Relationship Type="http://schemas.openxmlformats.org/officeDocument/2006/relationships/image" Target="/ppt/media/image21.jpeg" Id="rId7" /><Relationship Type="http://schemas.openxmlformats.org/officeDocument/2006/relationships/image" Target="/ppt/media/image16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20.jpeg" Id="rId6" /><Relationship Type="http://schemas.openxmlformats.org/officeDocument/2006/relationships/image" Target="/ppt/media/image19.jpeg" Id="rId5" /><Relationship Type="http://schemas.openxmlformats.org/officeDocument/2006/relationships/image" Target="/ppt/media/image18.jpeg" Id="rId4" /><Relationship Type="http://schemas.openxmlformats.org/officeDocument/2006/relationships/image" Target="/ppt/media/image22.jpeg" Id="rId9" /></Relationships>
</file>

<file path=ppt/slides/_rels/slide8.xml.rels>&#65279;<?xml version="1.0" encoding="utf-8"?><Relationships xmlns="http://schemas.openxmlformats.org/package/2006/relationships"><Relationship Type="http://schemas.microsoft.com/office/2007/relationships/hdphoto" Target="/ppt/media/hdphoto1.wdp" Id="rId8" /><Relationship Type="http://schemas.openxmlformats.org/officeDocument/2006/relationships/image" Target="/ppt/media/image24.jpeg" Id="rId3" /><Relationship Type="http://schemas.openxmlformats.org/officeDocument/2006/relationships/image" Target="/ppt/media/image28.png" Id="rId7" /><Relationship Type="http://schemas.openxmlformats.org/officeDocument/2006/relationships/image" Target="/ppt/media/image23.jpe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27.jpeg" Id="rId6" /><Relationship Type="http://schemas.openxmlformats.org/officeDocument/2006/relationships/image" Target="/ppt/media/image26.jpeg" Id="rId5" /><Relationship Type="http://schemas.openxmlformats.org/officeDocument/2006/relationships/image" Target="/ppt/media/image30.png" Id="rId10" /><Relationship Type="http://schemas.openxmlformats.org/officeDocument/2006/relationships/image" Target="/ppt/media/image25.jpeg" Id="rId4" /><Relationship Type="http://schemas.openxmlformats.org/officeDocument/2006/relationships/image" Target="/ppt/media/image29.jpeg" Id="rId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FE151D-0932-49A6-ADB1-94FD3BA471EA}"/>
              </a:ext>
            </a:extLst>
          </p:cNvPr>
          <p:cNvSpPr txBox="1">
            <a:spLocks/>
          </p:cNvSpPr>
          <p:nvPr/>
        </p:nvSpPr>
        <p:spPr>
          <a:xfrm>
            <a:off x="4253502" y="986310"/>
            <a:ext cx="7020747" cy="4912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First-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year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Achievement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Awards</a:t>
            </a:r>
            <a:r>
              <a:rPr lang="nl-NL" sz="3200" spc="-25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nl-NL" sz="3200" spc="-25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3200" spc="-25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3200" spc="-25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Eerstejaarsprestasietoekennings</a:t>
            </a:r>
            <a:r>
              <a:rPr lang="nl-NL" sz="3200" spc="-25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nl-NL" sz="3200" spc="-25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ZA" sz="3200" spc="-25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3200" spc="-25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Amabhaso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eMpumelelo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waBafundi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boNyaka</a:t>
            </a:r>
            <a:r>
              <a:rPr lang="nl-NL" sz="32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32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wokuQala</a:t>
            </a:r>
            <a:r>
              <a:rPr lang="nl-NL" sz="3200" spc="-25">
                <a:latin typeface="Trebuchet MS"/>
                <a:ea typeface="Times New Roman" panose="02020603050405020304" pitchFamily="18" charset="0"/>
                <a:cs typeface="Arial"/>
              </a:rPr>
              <a:t/>
            </a:r>
            <a:br>
              <a:rPr lang="nl-NL" sz="3200" spc="-25">
                <a:latin typeface="Trebuchet MS"/>
                <a:ea typeface="Times New Roman" panose="02020603050405020304" pitchFamily="18" charset="0"/>
                <a:cs typeface="Arial"/>
              </a:rPr>
            </a:br>
            <a:endParaRPr lang="nl-NL" sz="3200" spc="-25">
              <a:solidFill>
                <a:schemeClr val="bg1"/>
              </a:solidFill>
              <a:latin typeface="Trebuchet MS"/>
              <a:ea typeface="Times New Roman" panose="02020603050405020304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3200" spc="-25">
                <a:latin typeface="Trebuchet MS"/>
                <a:ea typeface="Times New Roman" panose="02020603050405020304" pitchFamily="18" charset="0"/>
                <a:cs typeface="Arial"/>
              </a:rPr>
              <a:t/>
            </a:r>
            <a:br>
              <a:rPr lang="nl-NL" sz="3200" spc="-25">
                <a:latin typeface="Trebuchet MS"/>
                <a:ea typeface="Times New Roman" panose="02020603050405020304" pitchFamily="18" charset="0"/>
                <a:cs typeface="Arial"/>
              </a:rPr>
            </a:br>
            <a:r>
              <a:rPr lang="nl-NL" sz="20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For </a:t>
            </a:r>
            <a:r>
              <a:rPr lang="nl-NL" sz="20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academic</a:t>
            </a:r>
            <a:r>
              <a:rPr lang="nl-NL" sz="20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 spc="-25" err="1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year</a:t>
            </a:r>
            <a:r>
              <a:rPr lang="nl-NL" sz="2000" spc="-25">
                <a:solidFill>
                  <a:schemeClr val="bg1"/>
                </a:solidFill>
                <a:latin typeface="Trebuchet MS"/>
                <a:ea typeface="Times New Roman" panose="02020603050405020304" pitchFamily="18" charset="0"/>
                <a:cs typeface="Arial"/>
              </a:rPr>
              <a:t> 2019</a:t>
            </a:r>
            <a:endParaRPr lang="nl-NL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2000" spc="-25" err="1">
                <a:solidFill>
                  <a:schemeClr val="bg1"/>
                </a:solidFill>
                <a:latin typeface="Trebuchet MS"/>
                <a:cs typeface="Arial"/>
              </a:rPr>
              <a:t>Presented</a:t>
            </a:r>
            <a:r>
              <a:rPr lang="nl-NL" sz="2000" spc="-25">
                <a:solidFill>
                  <a:schemeClr val="bg1"/>
                </a:solidFill>
                <a:latin typeface="Trebuchet MS"/>
                <a:cs typeface="Arial"/>
              </a:rPr>
              <a:t> on 20 May 2020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999845-C279-4255-B207-8E8F10E1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17" y="272531"/>
            <a:ext cx="2393571" cy="6347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A11EE1-1E1D-45E3-BCBA-B36BFC597C2B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83" y="191194"/>
            <a:ext cx="1959864" cy="536345"/>
          </a:xfrm>
        </p:spPr>
        <p:txBody>
          <a:bodyPr>
            <a:noAutofit/>
          </a:bodyPr>
          <a:lstStyle/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Tara Grobbelaar</a:t>
            </a:r>
            <a:r>
              <a:rPr lang="en-ZA" sz="1800" b="1">
                <a:latin typeface="Trebuchet MS"/>
              </a:rPr>
              <a:t/>
            </a:r>
            <a:br>
              <a:rPr lang="en-ZA" sz="1800" b="1"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7" y="793262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 descr="https://www.ekon.sun.ac.za/staff/shepherd-debra/debs-colour.jpg?size=90x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3" y="4302643"/>
            <a:ext cx="1648434" cy="219456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27" y="3552647"/>
            <a:ext cx="2695956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Debra Shepherd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(Economics)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9D1D6-769E-48C4-97DC-249849FB7EEA}"/>
              </a:ext>
            </a:extLst>
          </p:cNvPr>
          <p:cNvSpPr txBox="1">
            <a:spLocks/>
          </p:cNvSpPr>
          <p:nvPr/>
        </p:nvSpPr>
        <p:spPr>
          <a:xfrm>
            <a:off x="3305191" y="-312246"/>
            <a:ext cx="2225802" cy="152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Peng-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chen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Liang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697A5B9-54B1-4B3E-8ED8-30AB6B63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9" y="796639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5F50F-370D-4E2D-8798-19F688547663}"/>
              </a:ext>
            </a:extLst>
          </p:cNvPr>
          <p:cNvSpPr txBox="1"/>
          <p:nvPr/>
        </p:nvSpPr>
        <p:spPr>
          <a:xfrm>
            <a:off x="3104348" y="3551336"/>
            <a:ext cx="2612031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James Gray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5629A3-1A90-4F4E-948A-96858189D5A4}"/>
              </a:ext>
            </a:extLst>
          </p:cNvPr>
          <p:cNvSpPr txBox="1">
            <a:spLocks/>
          </p:cNvSpPr>
          <p:nvPr/>
        </p:nvSpPr>
        <p:spPr>
          <a:xfrm>
            <a:off x="6197796" y="-302888"/>
            <a:ext cx="2538952" cy="152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Christa-Mari de Lange</a:t>
            </a:r>
            <a:endParaRPr lang="en-ZA">
              <a:solidFill>
                <a:schemeClr val="bg1"/>
              </a:solidFill>
              <a:latin typeface="Trebuchet MS"/>
              <a:cs typeface="Calibri Light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>
              <a:solidFill>
                <a:schemeClr val="bg1"/>
              </a:solidFill>
              <a:latin typeface="Trebuchet MS"/>
              <a:cs typeface="Calibri Light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0EE4A5F-F233-4609-8A95-0987F5F88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06" y="791753"/>
            <a:ext cx="1645920" cy="219456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11C15C-14D6-4B84-91A1-B6969AD48E8B}"/>
              </a:ext>
            </a:extLst>
          </p:cNvPr>
          <p:cNvSpPr/>
          <p:nvPr/>
        </p:nvSpPr>
        <p:spPr>
          <a:xfrm>
            <a:off x="6460535" y="3553586"/>
            <a:ext cx="1972107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Ms</a:t>
            </a:r>
            <a:r>
              <a:rPr lang="en-US" b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err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Anieka</a:t>
            </a:r>
            <a:r>
              <a:rPr lang="en-US" b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 Malan</a:t>
            </a:r>
            <a:endParaRPr lang="en-ZA" sz="1600" b="1">
              <a:solidFill>
                <a:schemeClr val="bg1"/>
              </a:solidFill>
              <a:latin typeface="Trebuchet MS"/>
              <a:ea typeface="Calibri" panose="020F0502020204030204" pitchFamily="34" charset="0"/>
              <a:cs typeface="Times New Roman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  <a:ea typeface="Calibri" panose="020F0502020204030204" pitchFamily="34" charset="0"/>
                <a:cs typeface="Times New Roman"/>
              </a:rPr>
              <a:t>(Economics)</a:t>
            </a:r>
            <a:endParaRPr lang="en-ZA" sz="1600" b="1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DD7D9977-9419-455B-B472-6AA70BE14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36" y="801590"/>
            <a:ext cx="1645920" cy="219456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1E883F1-6072-4AA1-A26B-231F9F970163}"/>
              </a:ext>
            </a:extLst>
          </p:cNvPr>
          <p:cNvSpPr txBox="1">
            <a:spLocks/>
          </p:cNvSpPr>
          <p:nvPr/>
        </p:nvSpPr>
        <p:spPr>
          <a:xfrm>
            <a:off x="9281470" y="-136181"/>
            <a:ext cx="2358723" cy="119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Petronè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Moolman</a:t>
            </a: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5" name="Picture 2" descr="http://www.sun.ac.za/english/faculty/science/Mathematics/Staff%20%20Academic/_t/KTHowell_jpg.jpg">
            <a:extLst>
              <a:ext uri="{FF2B5EF4-FFF2-40B4-BE49-F238E27FC236}">
                <a16:creationId xmlns:a16="http://schemas.microsoft.com/office/drawing/2014/main" id="{0A6FD487-8993-4335-A563-369E9899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05" y="4321757"/>
            <a:ext cx="1567756" cy="219456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44B55F-5B71-4537-9B4A-972A34714D5C}"/>
              </a:ext>
            </a:extLst>
          </p:cNvPr>
          <p:cNvSpPr txBox="1"/>
          <p:nvPr/>
        </p:nvSpPr>
        <p:spPr>
          <a:xfrm>
            <a:off x="8899463" y="3552511"/>
            <a:ext cx="316827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Karin-Therese Howell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926" y="4317076"/>
            <a:ext cx="1642085" cy="215356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1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6D9CAE9-2EE4-4D45-9C27-1283DD4C3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0151" y="4306684"/>
            <a:ext cx="1771650" cy="219075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8913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45" y="0"/>
            <a:ext cx="2819400" cy="761926"/>
          </a:xfrm>
        </p:spPr>
        <p:txBody>
          <a:bodyPr>
            <a:normAutofit/>
          </a:bodyPr>
          <a:lstStyle/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Matthew Wille</a:t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1" y="696955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http://www.sun.ac.za/english/faculty/economy/statistics/Staff%20%20Academic/_t/SlatteryPG_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37" r="1" b="4018"/>
          <a:stretch/>
        </p:blipFill>
        <p:spPr bwMode="auto">
          <a:xfrm>
            <a:off x="629265" y="4031999"/>
            <a:ext cx="1850490" cy="2494139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" y="3248532"/>
            <a:ext cx="3111974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Garret Slattery </a:t>
            </a:r>
            <a:endParaRPr lang="en-US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(Statistics &amp; Actuarial Science)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5A965B-D085-4EE1-B704-29D8F542B868}"/>
              </a:ext>
            </a:extLst>
          </p:cNvPr>
          <p:cNvSpPr txBox="1">
            <a:spLocks/>
          </p:cNvSpPr>
          <p:nvPr/>
        </p:nvSpPr>
        <p:spPr>
          <a:xfrm>
            <a:off x="3250601" y="-158701"/>
            <a:ext cx="2554196" cy="108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Megan van Schalkwyk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E86736-0FC0-4E17-8CE8-47C043488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94" y="687519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4BEEAD-D3FA-4673-AF7E-39E8E9EA4F49}"/>
              </a:ext>
            </a:extLst>
          </p:cNvPr>
          <p:cNvSpPr txBox="1"/>
          <p:nvPr/>
        </p:nvSpPr>
        <p:spPr>
          <a:xfrm>
            <a:off x="3033772" y="3251015"/>
            <a:ext cx="3057353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Doret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 Jordaan </a:t>
            </a:r>
            <a:endParaRPr lang="en-US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(Modern Foreign Languages) 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0" name="Picture 2" descr="D Jordaan">
            <a:extLst>
              <a:ext uri="{FF2B5EF4-FFF2-40B4-BE49-F238E27FC236}">
                <a16:creationId xmlns:a16="http://schemas.microsoft.com/office/drawing/2014/main" id="{3AD37E84-40CA-4E5C-A96B-88714E7AA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r="24868" b="6927"/>
          <a:stretch/>
        </p:blipFill>
        <p:spPr bwMode="auto">
          <a:xfrm flipH="1">
            <a:off x="3680218" y="4031999"/>
            <a:ext cx="1771067" cy="247822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626E772-5965-4994-9B49-11DF2C1B9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15" y="696955"/>
            <a:ext cx="1645920" cy="219456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281F623-AA7F-44C1-897B-556CF1FBC2BE}"/>
              </a:ext>
            </a:extLst>
          </p:cNvPr>
          <p:cNvSpPr txBox="1">
            <a:spLocks/>
          </p:cNvSpPr>
          <p:nvPr/>
        </p:nvSpPr>
        <p:spPr>
          <a:xfrm>
            <a:off x="5872322" y="-669537"/>
            <a:ext cx="3359889" cy="210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Nur-Ayn Mohamed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(EMS/Law)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3" name="Picture 2" descr="http://blogs.sun.ac.za/law/files/2019/04/Horsten-Debbie-214x300.jpg">
            <a:extLst>
              <a:ext uri="{FF2B5EF4-FFF2-40B4-BE49-F238E27FC236}">
                <a16:creationId xmlns:a16="http://schemas.microsoft.com/office/drawing/2014/main" id="{178E6D7E-5AC9-46E3-81CC-8358C55A1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r="-2062" b="6008"/>
          <a:stretch/>
        </p:blipFill>
        <p:spPr bwMode="auto">
          <a:xfrm>
            <a:off x="6695271" y="4034895"/>
            <a:ext cx="1768323" cy="247802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97BD9D-13C9-457D-8C88-CD576AE5F4F6}"/>
              </a:ext>
            </a:extLst>
          </p:cNvPr>
          <p:cNvSpPr txBox="1"/>
          <p:nvPr/>
        </p:nvSpPr>
        <p:spPr>
          <a:xfrm>
            <a:off x="5898952" y="3279102"/>
            <a:ext cx="3359889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Debbie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Horsten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 </a:t>
            </a:r>
            <a:endParaRPr lang="en-US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(Private Law)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41D4AED-6FC3-4AEB-AFFA-D93187097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17" y="696955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2067144-2D59-4433-9AB5-15A669F59D6F}"/>
              </a:ext>
            </a:extLst>
          </p:cNvPr>
          <p:cNvSpPr txBox="1">
            <a:spLocks/>
          </p:cNvSpPr>
          <p:nvPr/>
        </p:nvSpPr>
        <p:spPr>
          <a:xfrm>
            <a:off x="8905149" y="-207866"/>
            <a:ext cx="3188455" cy="118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Danielle-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Verné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Louw</a:t>
            </a:r>
            <a:endParaRPr lang="en-ZA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(EMS)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639EC-938A-475D-9639-5B1B265F6EA9}"/>
              </a:ext>
            </a:extLst>
          </p:cNvPr>
          <p:cNvSpPr txBox="1"/>
          <p:nvPr/>
        </p:nvSpPr>
        <p:spPr>
          <a:xfrm>
            <a:off x="8786167" y="3265891"/>
            <a:ext cx="342552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  <a:latin typeface="Trebuchet MS"/>
              </a:rPr>
              <a:t>Ms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 Sybil Smit  </a:t>
            </a:r>
            <a:endParaRPr lang="en-US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(School of Accountancy)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5" name="Picture 8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446E0194-6410-483D-BCBE-8B16155E4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6418" y="4031402"/>
            <a:ext cx="1645920" cy="245745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4308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440" y="1433582"/>
            <a:ext cx="10732809" cy="52019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3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"Words cannot begin to express the impact you have made not only in my academic career, but also in my life."</a:t>
            </a:r>
            <a:endParaRPr lang="en-US" sz="2300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3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"Thank you for creating an environment of enthusiasm for learning and ALWAYS reassuring us to remain positive with your quick 'pep' talks."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"Most importantly, you were able to identify and relate with everyone in the class and use our state of mind as a foundation on which to teach us in the best way possible."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"I hope to carry forward the lessons I learnt during your lectures and one day exude the same passion for my career as you have for yours."</a:t>
            </a:r>
            <a:endParaRPr lang="en-US" sz="230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F0E22-D096-4F4F-B953-7A8F5077BD0D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7E396-88DE-4FCE-B414-C61FC69BDB03}"/>
              </a:ext>
            </a:extLst>
          </p:cNvPr>
          <p:cNvSpPr txBox="1">
            <a:spLocks/>
          </p:cNvSpPr>
          <p:nvPr/>
        </p:nvSpPr>
        <p:spPr>
          <a:xfrm>
            <a:off x="352097" y="365125"/>
            <a:ext cx="11474669" cy="716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Trebuchet MS"/>
                <a:cs typeface="Times New Roman"/>
              </a:rPr>
              <a:t>Excerpts from Letters: Students to Lecturers</a:t>
            </a:r>
            <a:endParaRPr lang="en-ZA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778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54" y="-39093"/>
            <a:ext cx="2138916" cy="1076055"/>
          </a:xfrm>
        </p:spPr>
        <p:txBody>
          <a:bodyPr>
            <a:normAutofit/>
          </a:bodyPr>
          <a:lstStyle/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Slade van Rooyen</a:t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(Law)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" y="857456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349861" y="3472730"/>
            <a:ext cx="2316834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Sonia Human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(Private Law)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CE10EEE-2E41-4216-BE40-BEC76A490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72" y="859060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C68050-D438-4011-BAAB-657FD8B944C9}"/>
              </a:ext>
            </a:extLst>
          </p:cNvPr>
          <p:cNvSpPr txBox="1">
            <a:spLocks/>
          </p:cNvSpPr>
          <p:nvPr/>
        </p:nvSpPr>
        <p:spPr>
          <a:xfrm>
            <a:off x="3098783" y="114613"/>
            <a:ext cx="288319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Hans-Christoph Lange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(Theology)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8" name="Picture 2" descr="http://www.sun.ac.za/english/faculty/arts/ancient-studies/Staff%20%20Lecturers/Andrason.jpg">
            <a:extLst>
              <a:ext uri="{FF2B5EF4-FFF2-40B4-BE49-F238E27FC236}">
                <a16:creationId xmlns:a16="http://schemas.microsoft.com/office/drawing/2014/main" id="{7B62DC71-CB50-411A-8461-3CEF44EF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85" y="4208880"/>
            <a:ext cx="1749286" cy="2445079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3A50BA-BEE4-4BB7-A792-82013D5068A0}"/>
              </a:ext>
            </a:extLst>
          </p:cNvPr>
          <p:cNvSpPr txBox="1"/>
          <p:nvPr/>
        </p:nvSpPr>
        <p:spPr>
          <a:xfrm>
            <a:off x="3088721" y="3474901"/>
            <a:ext cx="2883194" cy="61555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Alex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Andrason</a:t>
            </a:r>
            <a:endParaRPr lang="en-ZA" sz="1600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(Ancient Studies)</a:t>
            </a:r>
            <a:endParaRPr lang="en-ZA" sz="1600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0865E368-F26B-46BB-913B-A687EE17D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6" y="884044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563CDA8-D732-4AEF-BD29-C8794FFA8358}"/>
              </a:ext>
            </a:extLst>
          </p:cNvPr>
          <p:cNvSpPr txBox="1">
            <a:spLocks/>
          </p:cNvSpPr>
          <p:nvPr/>
        </p:nvSpPr>
        <p:spPr>
          <a:xfrm>
            <a:off x="6155567" y="-266385"/>
            <a:ext cx="2883194" cy="152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 dirty="0" err="1">
                <a:solidFill>
                  <a:schemeClr val="bg1"/>
                </a:solidFill>
                <a:latin typeface="Trebuchet MS"/>
              </a:rPr>
              <a:t>Tanitah</a:t>
            </a:r>
            <a:r>
              <a:rPr lang="en-ZA" sz="1800" b="1" dirty="0">
                <a:solidFill>
                  <a:schemeClr val="bg1"/>
                </a:solidFill>
                <a:latin typeface="Trebuchet MS"/>
              </a:rPr>
              <a:t> </a:t>
            </a:r>
            <a:r>
              <a:rPr lang="en-ZA" sz="1800" b="1" dirty="0" err="1">
                <a:solidFill>
                  <a:schemeClr val="bg1"/>
                </a:solidFill>
                <a:latin typeface="Trebuchet MS"/>
              </a:rPr>
              <a:t>Deyzel</a:t>
            </a:r>
            <a:endParaRPr lang="en-ZA" sz="1600" b="1" dirty="0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 dirty="0">
                <a:solidFill>
                  <a:schemeClr val="bg1"/>
                </a:solidFill>
                <a:latin typeface="Trebuchet MS"/>
              </a:rPr>
              <a:t>(Health Sciences)</a:t>
            </a:r>
            <a:endParaRPr lang="en-ZA" sz="1600" b="1" dirty="0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3" name="Picture 2" descr="http://www.sun.ac.za/english/faculty/healthsciences/medical_physiology/PublishingImages/academics/H_Strijdom_Profile%20Pic.jpg">
            <a:extLst>
              <a:ext uri="{FF2B5EF4-FFF2-40B4-BE49-F238E27FC236}">
                <a16:creationId xmlns:a16="http://schemas.microsoft.com/office/drawing/2014/main" id="{1DC79E50-0381-450A-9919-6C938BF5B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 r="21282" b="9640"/>
          <a:stretch/>
        </p:blipFill>
        <p:spPr bwMode="auto">
          <a:xfrm>
            <a:off x="6759348" y="4208878"/>
            <a:ext cx="1655312" cy="243772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503FA-28FE-48C2-BE7E-BE8DB5278C90}"/>
              </a:ext>
            </a:extLst>
          </p:cNvPr>
          <p:cNvSpPr txBox="1"/>
          <p:nvPr/>
        </p:nvSpPr>
        <p:spPr>
          <a:xfrm>
            <a:off x="5880271" y="3482864"/>
            <a:ext cx="3410605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Hans Strijdom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(Medical Physiology)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DC9A3240-7ACC-4B2A-A805-189E7006A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4" y="887440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2CB47C9-048A-415A-8FDB-DE86923EFE0A}"/>
              </a:ext>
            </a:extLst>
          </p:cNvPr>
          <p:cNvSpPr txBox="1">
            <a:spLocks/>
          </p:cNvSpPr>
          <p:nvPr/>
        </p:nvSpPr>
        <p:spPr>
          <a:xfrm>
            <a:off x="8827270" y="120534"/>
            <a:ext cx="3487690" cy="76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Laura 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Badenhorst</a:t>
            </a:r>
            <a:endParaRPr lang="en-ZA" sz="18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(Health Sciences)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7" name="Picture 2" descr="http://www.sun.ac.za/english/faculty/healthsciences/Occupational%20Therapy/PublishingImages/OT%20Staff/Occupational%20Therapy-12.jpg">
            <a:extLst>
              <a:ext uri="{FF2B5EF4-FFF2-40B4-BE49-F238E27FC236}">
                <a16:creationId xmlns:a16="http://schemas.microsoft.com/office/drawing/2014/main" id="{A12CE147-F73A-4A27-B2EA-66A38080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63" y="4208879"/>
            <a:ext cx="1648591" cy="243772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38DE5-F94E-4C98-B6CC-F0E9C6813321}"/>
              </a:ext>
            </a:extLst>
          </p:cNvPr>
          <p:cNvSpPr txBox="1"/>
          <p:nvPr/>
        </p:nvSpPr>
        <p:spPr>
          <a:xfrm>
            <a:off x="8801228" y="3473769"/>
            <a:ext cx="3545181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  <a:latin typeface="Trebuchet MS"/>
              </a:rPr>
              <a:t>Mr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 Jerome Fredericks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(Occupational Therapy)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9" name="Picture 18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AD37A133-5784-4761-A55D-C84842D49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888" y="4212349"/>
            <a:ext cx="1648810" cy="245350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51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552" y="222806"/>
            <a:ext cx="3138377" cy="549275"/>
          </a:xfrm>
        </p:spPr>
        <p:txBody>
          <a:bodyPr>
            <a:noAutofit/>
          </a:bodyPr>
          <a:lstStyle/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Suewellyn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Zimmerman</a:t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</a:t>
            </a:r>
            <a:r>
              <a:rPr lang="nl-NL" sz="1600" b="1">
                <a:solidFill>
                  <a:schemeClr val="bg1"/>
                </a:solidFill>
                <a:latin typeface="Trebuchet MS"/>
              </a:rPr>
              <a:t>Health Sciences)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7" y="958604"/>
            <a:ext cx="1645920" cy="2309381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486" r="15861" b="6936"/>
          <a:stretch/>
        </p:blipFill>
        <p:spPr>
          <a:xfrm rot="16200000" flipH="1">
            <a:off x="441393" y="4767105"/>
            <a:ext cx="2199335" cy="1614354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-31420" y="3509705"/>
            <a:ext cx="3138377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ZA" b="1">
                <a:solidFill>
                  <a:schemeClr val="bg1"/>
                </a:solidFill>
                <a:latin typeface="Trebuchet MS"/>
              </a:rPr>
              <a:t>Ms Helen Heath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(Speech-Language &amp; Hearing Therapy)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6A117A-3BE7-403E-A0BC-E76B2667D16F}"/>
              </a:ext>
            </a:extLst>
          </p:cNvPr>
          <p:cNvSpPr txBox="1">
            <a:spLocks/>
          </p:cNvSpPr>
          <p:nvPr/>
        </p:nvSpPr>
        <p:spPr>
          <a:xfrm>
            <a:off x="3158786" y="25575"/>
            <a:ext cx="2674625" cy="93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Karabo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Bapela</a:t>
            </a:r>
            <a:endParaRPr lang="en-ZA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96A819E-FB8B-4573-BB56-A8F0C2EA6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96" t="11695" r="11188"/>
          <a:stretch/>
        </p:blipFill>
        <p:spPr>
          <a:xfrm>
            <a:off x="3703517" y="4452331"/>
            <a:ext cx="1606450" cy="2198667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4" descr="Geen foto beskikbaar">
            <a:extLst>
              <a:ext uri="{FF2B5EF4-FFF2-40B4-BE49-F238E27FC236}">
                <a16:creationId xmlns:a16="http://schemas.microsoft.com/office/drawing/2014/main" id="{33461751-6306-4529-8D02-40434C9B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08" y="932688"/>
            <a:ext cx="1702675" cy="230938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F521BC-58B6-4FAF-91D8-A03B16871F68}"/>
              </a:ext>
            </a:extLst>
          </p:cNvPr>
          <p:cNvSpPr txBox="1">
            <a:spLocks/>
          </p:cNvSpPr>
          <p:nvPr/>
        </p:nvSpPr>
        <p:spPr>
          <a:xfrm>
            <a:off x="6073366" y="-75011"/>
            <a:ext cx="2768794" cy="110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rebuchet MS"/>
              </a:rPr>
              <a:t>Thando </a:t>
            </a:r>
            <a:r>
              <a:rPr lang="en-US" sz="1800" b="1" err="1">
                <a:solidFill>
                  <a:schemeClr val="bg1"/>
                </a:solidFill>
                <a:latin typeface="Trebuchet MS"/>
              </a:rPr>
              <a:t>Mtimkulu</a:t>
            </a:r>
            <a:endParaRPr lang="en-ZA" sz="1600" b="1" err="1">
              <a:solidFill>
                <a:schemeClr val="bg1"/>
              </a:solidFill>
              <a:latin typeface="Trebuchet MS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(Engineering)</a:t>
            </a:r>
            <a:endParaRPr lang="en-ZA" sz="1600" b="1">
              <a:solidFill>
                <a:schemeClr val="bg1"/>
              </a:solidFill>
              <a:latin typeface="Trebuchet MS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EFDF6-1A94-4198-B7D8-C30618E7313F}"/>
              </a:ext>
            </a:extLst>
          </p:cNvPr>
          <p:cNvSpPr txBox="1"/>
          <p:nvPr/>
        </p:nvSpPr>
        <p:spPr>
          <a:xfrm>
            <a:off x="5462498" y="3747571"/>
            <a:ext cx="397657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Jacques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Masuret</a:t>
            </a:r>
            <a:endParaRPr lang="en-ZA" sz="1600" b="1" err="1">
              <a:solidFill>
                <a:schemeClr val="bg1"/>
              </a:solidFill>
              <a:latin typeface="Trebuchet MS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  <a:cs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212DE8-6365-4827-9DBC-00E85303D1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4" t="3333" r="1408" b="163"/>
          <a:stretch/>
        </p:blipFill>
        <p:spPr>
          <a:xfrm>
            <a:off x="9737891" y="4477222"/>
            <a:ext cx="1658869" cy="2171249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991A13-2DD3-4D74-8272-E4FEE371DFFB}"/>
              </a:ext>
            </a:extLst>
          </p:cNvPr>
          <p:cNvSpPr txBox="1">
            <a:spLocks/>
          </p:cNvSpPr>
          <p:nvPr/>
        </p:nvSpPr>
        <p:spPr>
          <a:xfrm>
            <a:off x="8921477" y="94266"/>
            <a:ext cx="331356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rebuchet MS"/>
              </a:rPr>
              <a:t>Rehab </a:t>
            </a:r>
            <a:r>
              <a:rPr lang="en-US" sz="1800" b="1" err="1">
                <a:solidFill>
                  <a:schemeClr val="bg1"/>
                </a:solidFill>
                <a:latin typeface="Trebuchet MS"/>
              </a:rPr>
              <a:t>Kgomotso</a:t>
            </a:r>
            <a:r>
              <a:rPr lang="en-US" sz="1800" b="1">
                <a:solidFill>
                  <a:schemeClr val="bg1"/>
                </a:solidFill>
                <a:latin typeface="Trebuchet MS"/>
              </a:rPr>
              <a:t> </a:t>
            </a:r>
            <a:r>
              <a:rPr lang="en-US" sz="1800" b="1" err="1">
                <a:solidFill>
                  <a:schemeClr val="bg1"/>
                </a:solidFill>
                <a:latin typeface="Trebuchet MS"/>
              </a:rPr>
              <a:t>Botlholo</a:t>
            </a:r>
            <a:endParaRPr lang="en-ZA" sz="1600" b="1" err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(Military Sciences)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2D6A8-DCDD-495A-AAED-1036C7CC7741}"/>
              </a:ext>
            </a:extLst>
          </p:cNvPr>
          <p:cNvSpPr txBox="1"/>
          <p:nvPr/>
        </p:nvSpPr>
        <p:spPr>
          <a:xfrm>
            <a:off x="8809954" y="3756861"/>
            <a:ext cx="3620021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Trebuchet MS"/>
              </a:rPr>
              <a:t>Ms </a:t>
            </a:r>
            <a:r>
              <a:rPr lang="nl-NL" b="1" err="1">
                <a:solidFill>
                  <a:schemeClr val="bg1"/>
                </a:solidFill>
                <a:latin typeface="Trebuchet MS"/>
              </a:rPr>
              <a:t>Modiehi</a:t>
            </a:r>
            <a:r>
              <a:rPr lang="nl-NL" b="1">
                <a:solidFill>
                  <a:schemeClr val="bg1"/>
                </a:solidFill>
                <a:latin typeface="Trebuchet MS"/>
              </a:rPr>
              <a:t> </a:t>
            </a:r>
            <a:r>
              <a:rPr lang="nl-NL" b="1" err="1">
                <a:solidFill>
                  <a:schemeClr val="bg1"/>
                </a:solidFill>
                <a:latin typeface="Trebuchet MS"/>
              </a:rPr>
              <a:t>Theletsane</a:t>
            </a:r>
            <a:endParaRPr lang="nl-NL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Trebuchet MS"/>
              </a:rPr>
              <a:t>(</a:t>
            </a:r>
            <a:r>
              <a:rPr lang="nl-NL" sz="1600" b="1" err="1">
                <a:solidFill>
                  <a:schemeClr val="bg1"/>
                </a:solidFill>
                <a:latin typeface="Trebuchet MS"/>
              </a:rPr>
              <a:t>Mathematics</a:t>
            </a:r>
            <a:r>
              <a:rPr lang="nl-NL" sz="1600" b="1">
                <a:solidFill>
                  <a:schemeClr val="bg1"/>
                </a:solidFill>
                <a:latin typeface="Trebuchet MS"/>
              </a:rPr>
              <a:t> Mil)</a:t>
            </a:r>
            <a:endParaRPr lang="nl-NL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50257-BE97-43CE-9914-A125AC9574A3}"/>
              </a:ext>
            </a:extLst>
          </p:cNvPr>
          <p:cNvSpPr txBox="1"/>
          <p:nvPr/>
        </p:nvSpPr>
        <p:spPr>
          <a:xfrm>
            <a:off x="3251908" y="3753163"/>
            <a:ext cx="247839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ZA" b="1">
                <a:solidFill>
                  <a:schemeClr val="bg1"/>
                </a:solidFill>
                <a:latin typeface="Trebuchet MS"/>
              </a:rPr>
              <a:t>Mr JC Rademeyer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17" name="Picture 17" descr="A picture containing box, drawing&#10;&#10;Description generated with very high confidence">
            <a:extLst>
              <a:ext uri="{FF2B5EF4-FFF2-40B4-BE49-F238E27FC236}">
                <a16:creationId xmlns:a16="http://schemas.microsoft.com/office/drawing/2014/main" id="{BA56F211-36BA-413F-9B4E-F123EC0C3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891" y="927905"/>
            <a:ext cx="1655324" cy="237172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8" descr="A person sitting on a table&#10;&#10;Description generated with very high confidence">
            <a:extLst>
              <a:ext uri="{FF2B5EF4-FFF2-40B4-BE49-F238E27FC236}">
                <a16:creationId xmlns:a16="http://schemas.microsoft.com/office/drawing/2014/main" id="{03251BDC-CEA3-42F6-89DB-64CD5E26F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517" y="931746"/>
            <a:ext cx="1606449" cy="238372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EF4D4410-FF4D-4E38-B050-F6A095EB7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4226" y="4483198"/>
            <a:ext cx="1699457" cy="2178261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6080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98600-DF33-48A2-B286-4989CE155F86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D67D00-E148-4F0A-BB8C-F3F1FDF56627}"/>
              </a:ext>
            </a:extLst>
          </p:cNvPr>
          <p:cNvSpPr txBox="1">
            <a:spLocks/>
          </p:cNvSpPr>
          <p:nvPr/>
        </p:nvSpPr>
        <p:spPr>
          <a:xfrm>
            <a:off x="1000234" y="1744608"/>
            <a:ext cx="9990083" cy="33702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"… there is no University without the staff, from Rector, Professor, Lecturer to cleaning staff and everyone in between."</a:t>
            </a:r>
            <a:r>
              <a:rPr lang="en-US" i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 </a:t>
            </a:r>
            <a:endParaRPr lang="en-US">
              <a:solidFill>
                <a:schemeClr val="bg1"/>
              </a:solidFill>
              <a:cs typeface="Calibri Light" panose="020F0302020204030204"/>
            </a:endParaRPr>
          </a:p>
          <a:p>
            <a:pPr algn="ctr"/>
            <a:r>
              <a:rPr lang="en-US" sz="3200" i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(A top first-year student, 2019)</a:t>
            </a:r>
            <a:endParaRPr lang="en-US" sz="3200">
              <a:solidFill>
                <a:schemeClr val="bg1"/>
              </a:solidFill>
              <a:cs typeface="Calibri Light" panose="020F0302020204030204"/>
            </a:endParaRPr>
          </a:p>
          <a:p>
            <a:pPr algn="ctr"/>
            <a:endParaRPr lang="en-US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972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ZA">
                <a:solidFill>
                  <a:schemeClr val="bg1"/>
                </a:solidFill>
                <a:latin typeface="Trebuchet MS"/>
              </a:rPr>
              <a:t>Top Achieving First-Year Students 2019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D80D6FB-5069-40A3-BB3D-634220ACA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6286"/>
              </p:ext>
            </p:extLst>
          </p:nvPr>
        </p:nvGraphicFramePr>
        <p:xfrm>
          <a:off x="766270" y="1448079"/>
          <a:ext cx="10789919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002033224"/>
                    </a:ext>
                  </a:extLst>
                </a:gridCol>
                <a:gridCol w="3474719">
                  <a:extLst>
                    <a:ext uri="{9D8B030D-6E8A-4147-A177-3AD203B41FA5}">
                      <a16:colId xmlns:a16="http://schemas.microsoft.com/office/drawing/2014/main" val="274019882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1444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Laura </a:t>
                      </a: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Badenhorst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Tara Grobbelaar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Lizè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Myburgh</a:t>
                      </a:r>
                      <a:endParaRPr lang="en-US" sz="2400" dirty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44128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Karabo </a:t>
                      </a: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Bapela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Jessica Hillier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Julia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Snyckers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995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Rehab </a:t>
                      </a: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Botlholo</a:t>
                      </a:r>
                      <a:endParaRPr lang="en-US" sz="240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Bradley Jacobs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Wicus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 van der Linden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046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Jason 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Hans-Christoph 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Suné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 van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Dyk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029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Tiaan</a:t>
                      </a: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Cilliers</a:t>
                      </a:r>
                      <a:endParaRPr lang="en-ZA" sz="2400" b="0" i="0" u="none" strike="noStrike" noProof="0" dirty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Peng-Chen Liang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Slade van Rooyen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2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Pieter Conradie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Danielle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Louw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Megan van Schalkwyk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6179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Christa-Mari de 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Zoë </a:t>
                      </a: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McCathie</a:t>
                      </a:r>
                      <a:endParaRPr lang="en-US" sz="2400" b="0" i="0" u="none" strike="noStrike" noProof="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Brendan Watling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0454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Tanitah</a:t>
                      </a: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 </a:t>
                      </a: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Deyzel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Ralph McDougall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Matthew Wille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9023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 err="1">
                          <a:solidFill>
                            <a:schemeClr val="bg1"/>
                          </a:solidFill>
                          <a:latin typeface="Trebuchet MS"/>
                        </a:rPr>
                        <a:t>Helette</a:t>
                      </a: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 du Plessis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Nur-Ayn Mohamed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Jacques Wust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912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Jean Durand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Petronè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 Moolman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Suewellyn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 Zimmermann</a:t>
                      </a:r>
                      <a:endParaRPr lang="en-US" sz="2400" dirty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785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 dirty="0">
                          <a:solidFill>
                            <a:schemeClr val="bg1"/>
                          </a:solidFill>
                          <a:latin typeface="Trebuchet MS"/>
                        </a:rPr>
                        <a:t>Karli du Toit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Thando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/>
                        </a:rPr>
                        <a:t>Mtimkulu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921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5838E54-18BF-4C0B-B44E-B1A2BF94CBDF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Trebuchet MS"/>
                <a:cs typeface="Times New Roman"/>
              </a:rPr>
              <a:t>Nominated Lecturers 2019</a:t>
            </a:r>
            <a:endParaRPr lang="en-ZA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0160BFB-5EE7-42B5-AB63-8380D2179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81795"/>
              </p:ext>
            </p:extLst>
          </p:nvPr>
        </p:nvGraphicFramePr>
        <p:xfrm>
          <a:off x="1073851" y="1645591"/>
          <a:ext cx="10607039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039">
                  <a:extLst>
                    <a:ext uri="{9D8B030D-6E8A-4147-A177-3AD203B41FA5}">
                      <a16:colId xmlns:a16="http://schemas.microsoft.com/office/drawing/2014/main" val="10020332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74019882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14446197"/>
                    </a:ext>
                  </a:extLst>
                </a:gridCol>
              </a:tblGrid>
              <a:tr h="4497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Alex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Andrason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Sonia Human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Michael Schmeisser</a:t>
                      </a:r>
                      <a:endParaRPr lang="en-US" sz="240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44128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Léa </a:t>
                      </a:r>
                      <a:r>
                        <a:rPr lang="en-US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Benabdelghaffar</a:t>
                      </a:r>
                      <a:endParaRPr lang="en-ZA" sz="2400" b="0" i="0" u="none" strike="noStrike" noProof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Doret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 Jordaan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Debra Shepherd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995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Amy Daniels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Herman Kamper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Garrett Slattery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046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Andrew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Fransman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Erna </a:t>
                      </a: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Lampen</a:t>
                      </a:r>
                      <a:endParaRPr lang="en-US" sz="2400" dirty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JP Smit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029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Jerome Fredericks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Anieka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 Malan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Sybil Smit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2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James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Gray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Sophie Marques</a:t>
                      </a:r>
                      <a:endParaRPr lang="en-US" sz="240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Marie-Anne Staebler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06179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Helena Heath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Jacques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Masuret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Hans Strijdom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0454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Debbie </a:t>
                      </a:r>
                      <a:r>
                        <a:rPr lang="en-ZA" sz="2400" b="0" i="0" u="none" strike="noStrike" noProof="0" err="1">
                          <a:solidFill>
                            <a:schemeClr val="bg1"/>
                          </a:solidFill>
                          <a:latin typeface="Trebuchet MS"/>
                        </a:rPr>
                        <a:t>Horsten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Eva 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Modiehi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/>
                        </a:rPr>
                        <a:t> </a:t>
                      </a:r>
                      <a:r>
                        <a:rPr lang="en-US" sz="2400" err="1">
                          <a:solidFill>
                            <a:schemeClr val="bg1"/>
                          </a:solidFill>
                          <a:latin typeface="Trebuchet MS"/>
                        </a:rPr>
                        <a:t>Theletsane</a:t>
                      </a:r>
                      <a:endParaRPr lang="en-US" sz="2400" dirty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9023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Karin-Therese Howell</a:t>
                      </a:r>
                      <a:endParaRPr lang="en-ZA" sz="2400" b="0" i="0" u="none" strike="noStrike" noProof="0" err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2400" b="0" i="0" u="none" strike="noStrike" noProof="0">
                          <a:solidFill>
                            <a:schemeClr val="bg1"/>
                          </a:solidFill>
                          <a:latin typeface="Trebuchet MS"/>
                        </a:rPr>
                        <a:t>JC Rademeyer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rebuchet MS"/>
                        </a:rPr>
                        <a:t>Hugo Touchette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91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B3011C-9D3B-44E2-9DF9-24A9752EECE2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2" y="146764"/>
            <a:ext cx="2180573" cy="1087894"/>
          </a:xfrm>
        </p:spPr>
        <p:txBody>
          <a:bodyPr>
            <a:normAutofit/>
          </a:bodyPr>
          <a:lstStyle/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Tiaan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Cilliers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/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(Engineering)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2" y="1161077"/>
            <a:ext cx="1791304" cy="2196000"/>
          </a:xfrm>
          <a:ln w="762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310113-4A9A-4F2B-ABE1-042D90B62CE3}"/>
              </a:ext>
            </a:extLst>
          </p:cNvPr>
          <p:cNvSpPr txBox="1">
            <a:spLocks/>
          </p:cNvSpPr>
          <p:nvPr/>
        </p:nvSpPr>
        <p:spPr>
          <a:xfrm>
            <a:off x="3703522" y="205993"/>
            <a:ext cx="1988820" cy="969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Ralph McDougall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(Engineering)</a:t>
            </a:r>
            <a:endParaRPr lang="en-ZA">
              <a:solidFill>
                <a:schemeClr val="bg1"/>
              </a:solidFill>
            </a:endParaRPr>
          </a:p>
        </p:txBody>
      </p:sp>
      <p:pic>
        <p:nvPicPr>
          <p:cNvPr id="6" name="Picture 2" descr="Geen foto beskikbaar">
            <a:extLst>
              <a:ext uri="{FF2B5EF4-FFF2-40B4-BE49-F238E27FC236}">
                <a16:creationId xmlns:a16="http://schemas.microsoft.com/office/drawing/2014/main" id="{50B3261E-8B73-4B1F-ABD3-EEBB280C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03" y="1142629"/>
            <a:ext cx="1804682" cy="219456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7EB3C-F7B0-4D5D-9C1D-184FD3C82AA4}"/>
              </a:ext>
            </a:extLst>
          </p:cNvPr>
          <p:cNvSpPr txBox="1"/>
          <p:nvPr/>
        </p:nvSpPr>
        <p:spPr>
          <a:xfrm>
            <a:off x="1011573" y="3832367"/>
            <a:ext cx="314086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Sophie Marques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8ACAE5-2695-4583-B94F-A292725DA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3951" r="30295" b="-2226"/>
          <a:stretch/>
        </p:blipFill>
        <p:spPr>
          <a:xfrm>
            <a:off x="1631321" y="4574267"/>
            <a:ext cx="1900011" cy="214027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51A122-B547-4FC2-AFB3-026E14F67B9C}"/>
              </a:ext>
            </a:extLst>
          </p:cNvPr>
          <p:cNvSpPr txBox="1">
            <a:spLocks/>
          </p:cNvSpPr>
          <p:nvPr/>
        </p:nvSpPr>
        <p:spPr>
          <a:xfrm>
            <a:off x="6191884" y="231325"/>
            <a:ext cx="3140860" cy="969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Bradley Jacobs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(Engineering)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0B995B8D-9997-4589-91F1-B011ABA54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2" y="1161077"/>
            <a:ext cx="1807947" cy="219600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F922E7-76A2-4E07-9542-3A3E13E45F5B}"/>
              </a:ext>
            </a:extLst>
          </p:cNvPr>
          <p:cNvSpPr txBox="1"/>
          <p:nvPr/>
        </p:nvSpPr>
        <p:spPr>
          <a:xfrm>
            <a:off x="4104568" y="3766106"/>
            <a:ext cx="4324919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Herman Kamper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(Electrical &amp; Electronic Engineering)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0F741E-A042-4129-B6CA-E51449EF470D}"/>
              </a:ext>
            </a:extLst>
          </p:cNvPr>
          <p:cNvSpPr txBox="1">
            <a:spLocks/>
          </p:cNvSpPr>
          <p:nvPr/>
        </p:nvSpPr>
        <p:spPr>
          <a:xfrm>
            <a:off x="9400682" y="186150"/>
            <a:ext cx="2465497" cy="105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Jacques Wust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(Engineering)</a:t>
            </a:r>
            <a:endParaRPr lang="en-ZA">
              <a:solidFill>
                <a:schemeClr val="bg1"/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F1BC8D6-1F0E-4419-8E3F-C5F6A9C94B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" t="-1384" r="2158" b="3060"/>
          <a:stretch/>
        </p:blipFill>
        <p:spPr>
          <a:xfrm>
            <a:off x="9823682" y="1142629"/>
            <a:ext cx="1712422" cy="219460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19E971-019F-439A-A82F-0E0FCC466445}"/>
              </a:ext>
            </a:extLst>
          </p:cNvPr>
          <p:cNvSpPr/>
          <p:nvPr/>
        </p:nvSpPr>
        <p:spPr>
          <a:xfrm>
            <a:off x="8624989" y="3825812"/>
            <a:ext cx="2688440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ZA" b="1">
                <a:solidFill>
                  <a:schemeClr val="bg1"/>
                </a:solidFill>
                <a:latin typeface="Trebuchet MS"/>
              </a:rPr>
              <a:t>Prof Andrew </a:t>
            </a:r>
            <a:r>
              <a:rPr lang="en-ZA" b="1" err="1">
                <a:solidFill>
                  <a:schemeClr val="bg1"/>
                </a:solidFill>
                <a:latin typeface="Trebuchet MS"/>
              </a:rPr>
              <a:t>Fransman</a:t>
            </a:r>
            <a:endParaRPr lang="en-ZA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3" name="Picture 1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56BB3B2E-1F3D-4E4C-ADA4-AED73C94F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834" y="4577818"/>
            <a:ext cx="1619250" cy="2137192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8" descr="A person smiling next to a brick wall&#10;&#10;Description generated with very high confidence">
            <a:extLst>
              <a:ext uri="{FF2B5EF4-FFF2-40B4-BE49-F238E27FC236}">
                <a16:creationId xmlns:a16="http://schemas.microsoft.com/office/drawing/2014/main" id="{79238386-4719-47C5-B37A-037068F31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773" y="4572192"/>
            <a:ext cx="1800225" cy="214312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382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93" y="0"/>
            <a:ext cx="2009394" cy="1175576"/>
          </a:xfrm>
        </p:spPr>
        <p:txBody>
          <a:bodyPr>
            <a:normAutofit/>
          </a:bodyPr>
          <a:lstStyle/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Suné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van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Dyk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/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(Education)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9" y="990118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6" name="Picture 2" descr="AJ7_9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12" y="4435854"/>
            <a:ext cx="1943793" cy="219456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921" y="3601771"/>
            <a:ext cx="333321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Erna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Lampen</a:t>
            </a:r>
            <a:endParaRPr lang="en-US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(Curriculum Studies)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CA58B0-EBE7-43A8-A239-A3274F8E377E}"/>
              </a:ext>
            </a:extLst>
          </p:cNvPr>
          <p:cNvSpPr txBox="1">
            <a:spLocks/>
          </p:cNvSpPr>
          <p:nvPr/>
        </p:nvSpPr>
        <p:spPr>
          <a:xfrm>
            <a:off x="3117320" y="255033"/>
            <a:ext cx="2735053" cy="7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Wicus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van der Linden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(Science)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567C231-CAA5-4A1C-BB69-AE7041A3A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52" y="991116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35834-D2F1-4666-BD60-70E910DD22D3}"/>
              </a:ext>
            </a:extLst>
          </p:cNvPr>
          <p:cNvSpPr txBox="1"/>
          <p:nvPr/>
        </p:nvSpPr>
        <p:spPr>
          <a:xfrm>
            <a:off x="4724230" y="3600689"/>
            <a:ext cx="253025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James Gray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(Mathematics)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2E154-9511-443E-80BE-4FC56F1B30D7}"/>
              </a:ext>
            </a:extLst>
          </p:cNvPr>
          <p:cNvSpPr txBox="1">
            <a:spLocks/>
          </p:cNvSpPr>
          <p:nvPr/>
        </p:nvSpPr>
        <p:spPr>
          <a:xfrm>
            <a:off x="6506703" y="110907"/>
            <a:ext cx="2133610" cy="96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Jean Durand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(Science)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7B2D88A-B5D1-464F-B602-A3F5F98CD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01" y="995794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B65A1-7E4C-4088-BE07-4ED8338065FA}"/>
              </a:ext>
            </a:extLst>
          </p:cNvPr>
          <p:cNvSpPr txBox="1"/>
          <p:nvPr/>
        </p:nvSpPr>
        <p:spPr>
          <a:xfrm>
            <a:off x="8335666" y="3613389"/>
            <a:ext cx="2435317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Hugo Touchette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(Applied Mathematics)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5C68EE-E64C-49B2-A638-1802806A25EA}"/>
              </a:ext>
            </a:extLst>
          </p:cNvPr>
          <p:cNvSpPr txBox="1">
            <a:spLocks/>
          </p:cNvSpPr>
          <p:nvPr/>
        </p:nvSpPr>
        <p:spPr>
          <a:xfrm>
            <a:off x="9194713" y="-101145"/>
            <a:ext cx="2909039" cy="147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Brendan Watling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(Science)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862BB0A-40E4-407A-B94B-593599598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13" y="993587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1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ACE79AE-9AA6-4AA3-906A-2D5E8311E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409" y="4407264"/>
            <a:ext cx="1771650" cy="219075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6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8A632CF4-7963-4E90-9E9D-4910868D4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781" y="4412027"/>
            <a:ext cx="1628775" cy="218122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497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8201" y="1864766"/>
            <a:ext cx="10443774" cy="3984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Thank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for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allowing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me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to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teach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. It was a privilege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honour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."</a:t>
            </a:r>
            <a:endParaRPr lang="en-US" sz="2400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"Never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lose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yourself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along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way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do keep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your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genuine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balance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of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self-confidence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humility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spc="-25">
                <a:solidFill>
                  <a:schemeClr val="bg1"/>
                </a:solidFill>
                <a:latin typeface="Trebuchet MS"/>
                <a:cs typeface="Calibri Light"/>
              </a:rPr>
              <a:t>"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are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example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of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individual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that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aims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to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build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a culture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that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promotes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success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: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not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only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[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to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] have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pleasant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social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experiences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but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being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active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role-players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within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and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beyond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South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African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borders."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9A970-45A7-4B85-8ED6-2854ED0CD427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F8B814-6F81-4D59-BE82-9B399C0087DC}"/>
              </a:ext>
            </a:extLst>
          </p:cNvPr>
          <p:cNvSpPr txBox="1">
            <a:spLocks/>
          </p:cNvSpPr>
          <p:nvPr/>
        </p:nvSpPr>
        <p:spPr>
          <a:xfrm>
            <a:off x="220718" y="365125"/>
            <a:ext cx="11737425" cy="716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Trebuchet MS"/>
                <a:cs typeface="Times New Roman"/>
              </a:rPr>
              <a:t>Excerpts from Letters: Lecturers to Students</a:t>
            </a:r>
            <a:endParaRPr lang="en-ZA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93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97" y="-105615"/>
            <a:ext cx="2580362" cy="987336"/>
          </a:xfrm>
        </p:spPr>
        <p:txBody>
          <a:bodyPr>
            <a:normAutofit/>
          </a:bodyPr>
          <a:lstStyle/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Jason Brown</a:t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(Science)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3" y="772024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16757" y="3492150"/>
            <a:ext cx="3086101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Hugo Touchette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(Applied Mathematics)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A9A1F9-AF45-49A4-B027-FAEDDD4EA1EF}"/>
              </a:ext>
            </a:extLst>
          </p:cNvPr>
          <p:cNvSpPr txBox="1">
            <a:spLocks/>
          </p:cNvSpPr>
          <p:nvPr/>
        </p:nvSpPr>
        <p:spPr>
          <a:xfrm>
            <a:off x="3063510" y="-100897"/>
            <a:ext cx="2927959" cy="9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Helette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 du Plessis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</a:t>
            </a:r>
            <a:r>
              <a:rPr lang="en-ZA" sz="1600" b="1" err="1">
                <a:solidFill>
                  <a:schemeClr val="bg1"/>
                </a:solidFill>
                <a:latin typeface="Trebuchet MS"/>
              </a:rPr>
              <a:t>AgriSciences</a:t>
            </a:r>
            <a:r>
              <a:rPr lang="en-ZA" sz="1600" b="1">
                <a:solidFill>
                  <a:schemeClr val="bg1"/>
                </a:solidFill>
                <a:latin typeface="Trebuchet MS"/>
              </a:rPr>
              <a:t>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B19334E-20BD-4BC2-9B85-03BA7271D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75" y="786126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867AC-BC4D-47A4-B817-CD0C4EC04EED}"/>
              </a:ext>
            </a:extLst>
          </p:cNvPr>
          <p:cNvSpPr txBox="1"/>
          <p:nvPr/>
        </p:nvSpPr>
        <p:spPr>
          <a:xfrm>
            <a:off x="3069390" y="3481248"/>
            <a:ext cx="2927959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Michael Schmeisser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(Horticultural Science)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9" name="Picture 2" descr="http://www.sun.ac.za/english/faculty/agri/horticulture/PublishingImages/staff/academic-staff/Michael.jpg">
            <a:extLst>
              <a:ext uri="{FF2B5EF4-FFF2-40B4-BE49-F238E27FC236}">
                <a16:creationId xmlns:a16="http://schemas.microsoft.com/office/drawing/2014/main" id="{83E26312-7D39-4F28-94A4-4351BA94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75" y="4278543"/>
            <a:ext cx="1645920" cy="219456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3D957D-49AF-4986-8531-E3E7BBA62CB5}"/>
              </a:ext>
            </a:extLst>
          </p:cNvPr>
          <p:cNvSpPr txBox="1">
            <a:spLocks/>
          </p:cNvSpPr>
          <p:nvPr/>
        </p:nvSpPr>
        <p:spPr>
          <a:xfrm>
            <a:off x="6419044" y="-181217"/>
            <a:ext cx="2244742" cy="1138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Karli du Toit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</a:t>
            </a:r>
            <a:r>
              <a:rPr lang="en-ZA" sz="1600" b="1" err="1">
                <a:solidFill>
                  <a:schemeClr val="bg1"/>
                </a:solidFill>
                <a:latin typeface="Trebuchet MS"/>
              </a:rPr>
              <a:t>AgriSciences</a:t>
            </a:r>
            <a:r>
              <a:rPr lang="en-ZA" sz="1600" b="1">
                <a:solidFill>
                  <a:schemeClr val="bg1"/>
                </a:solidFill>
                <a:latin typeface="Trebuchet MS"/>
              </a:rPr>
              <a:t>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BCAFEFC-F542-4A07-BDBD-CC98EDBBD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17" y="807374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24F674-D1AB-4C86-91EF-084F391F78DD}"/>
              </a:ext>
            </a:extLst>
          </p:cNvPr>
          <p:cNvSpPr txBox="1"/>
          <p:nvPr/>
        </p:nvSpPr>
        <p:spPr>
          <a:xfrm>
            <a:off x="6748852" y="3482539"/>
            <a:ext cx="1537409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ZA" b="1">
                <a:solidFill>
                  <a:schemeClr val="bg1"/>
                </a:solidFill>
                <a:latin typeface="Trebuchet MS" panose="020B0603020202020204" pitchFamily="34" charset="0"/>
              </a:rPr>
              <a:t>Ms Eva Nel </a:t>
            </a:r>
            <a:endParaRPr lang="en-ZA" b="1">
              <a:solidFill>
                <a:schemeClr val="bg1"/>
              </a:solidFill>
              <a:latin typeface="Trebuchet MS" panose="020B0603020202020204" pitchFamily="34" charset="0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ZA" sz="1600" b="1" err="1">
                <a:solidFill>
                  <a:schemeClr val="bg1"/>
                </a:solidFill>
                <a:latin typeface="Trebuchet MS" panose="020B0603020202020204" pitchFamily="34" charset="0"/>
              </a:rPr>
              <a:t>AgriSciences</a:t>
            </a:r>
            <a:r>
              <a:rPr lang="en-ZA" sz="1600" b="1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en-ZA" sz="1600" b="1">
              <a:solidFill>
                <a:schemeClr val="bg1"/>
              </a:solidFill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6D2C5-0C04-4490-BCBC-4DCE31E1CB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-720" r="7857" b="22597"/>
          <a:stretch/>
        </p:blipFill>
        <p:spPr>
          <a:xfrm>
            <a:off x="6736360" y="4283743"/>
            <a:ext cx="1596362" cy="2209706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B3438A-2B57-4AA0-A7D7-A2E6E5F6657D}"/>
              </a:ext>
            </a:extLst>
          </p:cNvPr>
          <p:cNvSpPr txBox="1">
            <a:spLocks/>
          </p:cNvSpPr>
          <p:nvPr/>
        </p:nvSpPr>
        <p:spPr>
          <a:xfrm>
            <a:off x="9040393" y="48"/>
            <a:ext cx="2958296" cy="78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Julia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Snyckers</a:t>
            </a:r>
            <a:endParaRPr lang="en-ZA" sz="1600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Sciences)</a:t>
            </a:r>
            <a:endParaRPr lang="en-ZA" sz="1600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3F9B24E-5C41-4770-9B22-50571741B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40" y="786126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C7F171-3501-42D1-9A1E-E3E06AB2550F}"/>
              </a:ext>
            </a:extLst>
          </p:cNvPr>
          <p:cNvSpPr txBox="1"/>
          <p:nvPr/>
        </p:nvSpPr>
        <p:spPr>
          <a:xfrm>
            <a:off x="8851619" y="3483187"/>
            <a:ext cx="3331468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</a:t>
            </a:r>
            <a:r>
              <a:rPr lang="en-US" b="1" err="1">
                <a:solidFill>
                  <a:schemeClr val="bg1"/>
                </a:solidFill>
                <a:latin typeface="Trebuchet MS"/>
              </a:rPr>
              <a:t>Doret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 Jordaan </a:t>
            </a:r>
            <a:endParaRPr lang="en-US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(Modern Foreign Languages</a:t>
            </a:r>
            <a:r>
              <a:rPr lang="en-US" sz="1600" b="1">
                <a:solidFill>
                  <a:schemeClr val="bg1"/>
                </a:solidFill>
              </a:rPr>
              <a:t>)</a:t>
            </a:r>
            <a:endParaRPr lang="en-ZA" sz="1600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1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B0D98C64-1E87-417A-A00E-3B1455B14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53" y="4287109"/>
            <a:ext cx="1648575" cy="2181225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2" descr="D Jordaan">
            <a:extLst>
              <a:ext uri="{FF2B5EF4-FFF2-40B4-BE49-F238E27FC236}">
                <a16:creationId xmlns:a16="http://schemas.microsoft.com/office/drawing/2014/main" id="{4737445A-7944-4B6E-9A6E-FF1B831B6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" t="231" r="26087" b="17059"/>
          <a:stretch/>
        </p:blipFill>
        <p:spPr bwMode="auto">
          <a:xfrm flipH="1">
            <a:off x="9693139" y="4253559"/>
            <a:ext cx="1740211" cy="2204239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7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02" y="100016"/>
            <a:ext cx="2723356" cy="766377"/>
          </a:xfrm>
        </p:spPr>
        <p:txBody>
          <a:bodyPr>
            <a:noAutofit/>
          </a:bodyPr>
          <a:lstStyle/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Pieter Conradie</a:t>
            </a:r>
            <a:br>
              <a:rPr lang="en-ZA" sz="1800" b="1">
                <a:solidFill>
                  <a:schemeClr val="bg1"/>
                </a:solidFill>
                <a:latin typeface="Trebuchet MS"/>
              </a:rPr>
            </a:br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</a:t>
            </a:r>
            <a:r>
              <a:rPr lang="en-ZA" sz="1600" b="1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6" y="842582"/>
            <a:ext cx="1645920" cy="2194560"/>
          </a:xfr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http://www.sun.ac.za/english/faculty/arts/ancient-studies/PublishingImages/Staff/Daniels,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3681" r="1746" b="359"/>
          <a:stretch/>
        </p:blipFill>
        <p:spPr bwMode="auto">
          <a:xfrm>
            <a:off x="822804" y="4280046"/>
            <a:ext cx="1718601" cy="237128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227" y="3503785"/>
            <a:ext cx="1975103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  <a:latin typeface="Trebuchet MS"/>
              </a:rPr>
              <a:t>Ms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 Amy Daniels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(Ancient Studies)</a:t>
            </a:r>
            <a:endParaRPr lang="en-ZA" sz="1600" b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76985C-D5C6-46B2-BD4A-35645A50F5B1}"/>
              </a:ext>
            </a:extLst>
          </p:cNvPr>
          <p:cNvSpPr txBox="1">
            <a:spLocks/>
          </p:cNvSpPr>
          <p:nvPr/>
        </p:nvSpPr>
        <p:spPr>
          <a:xfrm>
            <a:off x="3252012" y="-220385"/>
            <a:ext cx="2830892" cy="141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 err="1">
                <a:solidFill>
                  <a:schemeClr val="bg1"/>
                </a:solidFill>
                <a:latin typeface="Trebuchet MS"/>
              </a:rPr>
              <a:t>Lizè</a:t>
            </a:r>
            <a:r>
              <a:rPr lang="en-ZA" sz="1800" b="1">
                <a:solidFill>
                  <a:schemeClr val="bg1"/>
                </a:solidFill>
                <a:latin typeface="Trebuchet MS"/>
              </a:rPr>
              <a:t> 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Myburgh</a:t>
            </a:r>
            <a:endParaRPr lang="en-ZA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86B39CB-D3F7-4390-B76C-0B97A0BB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77" y="842582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85F1E-2502-4B9B-A0A9-85F39574F6DE}"/>
              </a:ext>
            </a:extLst>
          </p:cNvPr>
          <p:cNvSpPr txBox="1"/>
          <p:nvPr/>
        </p:nvSpPr>
        <p:spPr>
          <a:xfrm>
            <a:off x="3279192" y="3482461"/>
            <a:ext cx="275476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Prof JP Smit</a:t>
            </a:r>
            <a:endParaRPr lang="en-ZA" b="1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(Philosophy)</a:t>
            </a:r>
            <a:r>
              <a:rPr lang="en-US" b="1">
                <a:solidFill>
                  <a:schemeClr val="bg1"/>
                </a:solidFill>
              </a:rPr>
              <a:t> </a:t>
            </a:r>
            <a:endParaRPr lang="en-ZA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2" descr="https://www0.sun.ac.za/philosophy/wp-content/uploads/2018/10/JP-Smit-2.jpg">
            <a:extLst>
              <a:ext uri="{FF2B5EF4-FFF2-40B4-BE49-F238E27FC236}">
                <a16:creationId xmlns:a16="http://schemas.microsoft.com/office/drawing/2014/main" id="{00B21F4E-A65F-48DB-8175-69B0C0F1E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695" r="20603" b="6780"/>
          <a:stretch/>
        </p:blipFill>
        <p:spPr bwMode="auto">
          <a:xfrm>
            <a:off x="3775135" y="4276439"/>
            <a:ext cx="1779756" cy="2366099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E555BA-F4CF-4891-BE91-F13F4B553BAE}"/>
              </a:ext>
            </a:extLst>
          </p:cNvPr>
          <p:cNvSpPr txBox="1">
            <a:spLocks/>
          </p:cNvSpPr>
          <p:nvPr/>
        </p:nvSpPr>
        <p:spPr>
          <a:xfrm>
            <a:off x="6098644" y="-89612"/>
            <a:ext cx="3019816" cy="114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Jessica Hillier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DFB308D-5FEE-413F-84AB-D9D9BDDB9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03" y="842582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8DE9E-3AD5-460B-A22B-91CAA0D0C3C2}"/>
              </a:ext>
            </a:extLst>
          </p:cNvPr>
          <p:cNvSpPr txBox="1"/>
          <p:nvPr/>
        </p:nvSpPr>
        <p:spPr>
          <a:xfrm>
            <a:off x="5949267" y="3503337"/>
            <a:ext cx="3423713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ebuchet MS"/>
              </a:rPr>
              <a:t>Dr Marie-Anne Staebler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Trebuchet MS"/>
              </a:rPr>
              <a:t>(Modern Foreign Languages)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pic>
        <p:nvPicPr>
          <p:cNvPr id="13" name="Picture 2" descr="MAStaebler">
            <a:extLst>
              <a:ext uri="{FF2B5EF4-FFF2-40B4-BE49-F238E27FC236}">
                <a16:creationId xmlns:a16="http://schemas.microsoft.com/office/drawing/2014/main" id="{49C630F7-37EF-4A94-AC2C-31DF86870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5" t="505" r="-2174" b="7216"/>
          <a:stretch/>
        </p:blipFill>
        <p:spPr bwMode="auto">
          <a:xfrm>
            <a:off x="6733705" y="4280046"/>
            <a:ext cx="1862581" cy="238040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9B24A57C-A415-4F84-9FC2-919769E8C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63" y="844249"/>
            <a:ext cx="1645920" cy="219456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09D9CD-9CF0-4998-BA4E-87B27A94FDDD}"/>
              </a:ext>
            </a:extLst>
          </p:cNvPr>
          <p:cNvSpPr txBox="1">
            <a:spLocks/>
          </p:cNvSpPr>
          <p:nvPr/>
        </p:nvSpPr>
        <p:spPr>
          <a:xfrm>
            <a:off x="8595574" y="-172014"/>
            <a:ext cx="3793500" cy="1324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800" b="1">
                <a:solidFill>
                  <a:schemeClr val="bg1"/>
                </a:solidFill>
                <a:latin typeface="Trebuchet MS"/>
              </a:rPr>
              <a:t>Zoë </a:t>
            </a:r>
            <a:r>
              <a:rPr lang="en-ZA" sz="1800" b="1" err="1">
                <a:solidFill>
                  <a:schemeClr val="bg1"/>
                </a:solidFill>
                <a:latin typeface="Trebuchet MS"/>
              </a:rPr>
              <a:t>McCathie</a:t>
            </a:r>
            <a:endParaRPr lang="en-ZA" sz="1600" b="1" err="1">
              <a:solidFill>
                <a:schemeClr val="bg1"/>
              </a:solidFill>
              <a:latin typeface="Trebuchet MS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(Arts &amp; Social Sciences)</a:t>
            </a:r>
            <a:endParaRPr lang="en-ZA" sz="1600" b="1">
              <a:solidFill>
                <a:schemeClr val="bg1"/>
              </a:solidFill>
              <a:latin typeface="Trebuchet MS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6FB27-1990-49F8-BE6F-FD2588E273FF}"/>
              </a:ext>
            </a:extLst>
          </p:cNvPr>
          <p:cNvSpPr/>
          <p:nvPr/>
        </p:nvSpPr>
        <p:spPr>
          <a:xfrm>
            <a:off x="8999333" y="3518984"/>
            <a:ext cx="3035658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ZA" b="1">
                <a:solidFill>
                  <a:schemeClr val="bg1"/>
                </a:solidFill>
                <a:latin typeface="Trebuchet MS"/>
              </a:rPr>
              <a:t>Ms Léa </a:t>
            </a:r>
            <a:r>
              <a:rPr lang="en-ZA" b="1" err="1">
                <a:solidFill>
                  <a:schemeClr val="bg1"/>
                </a:solidFill>
                <a:latin typeface="Trebuchet MS"/>
              </a:rPr>
              <a:t>Benabdelghaffar</a:t>
            </a:r>
            <a:endParaRPr lang="en-ZA" sz="1600" b="1" err="1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ZA" sz="1600" b="1">
                <a:solidFill>
                  <a:schemeClr val="bg1"/>
                </a:solidFill>
                <a:latin typeface="Trebuchet MS"/>
              </a:rPr>
              <a:t>(Modern Foreign Languages</a:t>
            </a:r>
            <a:r>
              <a:rPr lang="en-ZA" sz="1600" b="1">
                <a:solidFill>
                  <a:schemeClr val="bg1"/>
                </a:solidFill>
              </a:rPr>
              <a:t>)</a:t>
            </a:r>
            <a:endParaRPr lang="en-ZA" sz="1600" b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17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44DF9253-64DA-42B6-82DF-54EC80CF3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062" y="4278230"/>
            <a:ext cx="1647825" cy="236430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0237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9714" y="1870151"/>
            <a:ext cx="10732809" cy="42032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</a:t>
            </a:r>
            <a:r>
              <a:rPr lang="en-US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Keep going and enjoy every second of the journey!"</a:t>
            </a:r>
            <a:endParaRPr lang="nl-NL" sz="2400" spc="-25">
              <a:solidFill>
                <a:schemeClr val="bg1"/>
              </a:solidFill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"I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believe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that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will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advance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to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greater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heights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in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your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journey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 </a:t>
            </a:r>
            <a:r>
              <a:rPr lang="nl-NL" sz="2400" spc="-25" err="1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ahead</a:t>
            </a:r>
            <a:r>
              <a:rPr lang="nl-NL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."</a:t>
            </a:r>
            <a:endParaRPr lang="nl-NL" sz="2400">
              <a:solidFill>
                <a:schemeClr val="bg1"/>
              </a:solidFill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spc="-25">
                <a:solidFill>
                  <a:schemeClr val="bg1"/>
                </a:solidFill>
                <a:latin typeface="Trebuchet MS"/>
                <a:cs typeface="Calibri Light"/>
              </a:rPr>
              <a:t>"</a:t>
            </a:r>
            <a:r>
              <a:rPr lang="en-US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This is what lecturing is about – it’s about a learning experience for both students and a lecturer."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pc="-25">
                <a:solidFill>
                  <a:schemeClr val="bg1"/>
                </a:solidFill>
                <a:latin typeface="Trebuchet MS"/>
                <a:cs typeface="Calibri Light"/>
              </a:rPr>
              <a:t>"</a:t>
            </a:r>
            <a:r>
              <a:rPr lang="en-US" sz="2400" spc="-25">
                <a:solidFill>
                  <a:schemeClr val="bg1"/>
                </a:solidFill>
                <a:latin typeface="Trebuchet MS"/>
                <a:ea typeface="+mj-lt"/>
                <a:cs typeface="+mj-lt"/>
              </a:rPr>
              <a:t>Teaching is my greatest passion in life and it is a pleasure to be part of your success story."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-25">
              <a:solidFill>
                <a:schemeClr val="bg1"/>
              </a:solidFill>
              <a:latin typeface="Trebuchet MS"/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3CFE91-57FC-4403-A1E0-68329D1D434B}"/>
              </a:ext>
            </a:extLst>
          </p:cNvPr>
          <p:cNvSpPr/>
          <p:nvPr/>
        </p:nvSpPr>
        <p:spPr>
          <a:xfrm>
            <a:off x="87086" y="105229"/>
            <a:ext cx="11992428" cy="66402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2FC0B9-B3C6-46B1-AF62-35D6EE86D909}"/>
              </a:ext>
            </a:extLst>
          </p:cNvPr>
          <p:cNvSpPr txBox="1">
            <a:spLocks/>
          </p:cNvSpPr>
          <p:nvPr/>
        </p:nvSpPr>
        <p:spPr>
          <a:xfrm>
            <a:off x="207579" y="365125"/>
            <a:ext cx="11737425" cy="716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Trebuchet MS"/>
                <a:cs typeface="Times New Roman"/>
              </a:rPr>
              <a:t>Excerpts from Letters: Lecturers to Students</a:t>
            </a:r>
            <a:endParaRPr lang="en-ZA">
              <a:solidFill>
                <a:schemeClr val="bg1"/>
              </a:solidFill>
              <a:latin typeface="Trebuchet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50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7EDFDC05BF64FAF974BE066CB3750" ma:contentTypeVersion="2" ma:contentTypeDescription="Create a new document." ma:contentTypeScope="" ma:versionID="289faf66db5ff6c2a5b14854d1be6bd1">
  <xsd:schema xmlns:xsd="http://www.w3.org/2001/XMLSchema" xmlns:xs="http://www.w3.org/2001/XMLSchema" xmlns:p="http://schemas.microsoft.com/office/2006/metadata/properties" xmlns:ns1="http://schemas.microsoft.com/sharepoint/v3" xmlns:ns2="3d0ffbf4-0ab1-4e4b-bd8c-865f61d41201" targetNamespace="http://schemas.microsoft.com/office/2006/metadata/properties" ma:root="true" ma:fieldsID="0358fc54e04717fd1f8ea0dccb55e9fc" ns1:_="" ns2:_="">
    <xsd:import namespace="http://schemas.microsoft.com/sharepoint/v3"/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4C6704-3482-49A1-80BD-961A11884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E61A-8E14-43A2-9AB4-1D9E1EA1FD2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60199b31-2299-4531-8872-a3eaba744cbd"/>
    <ds:schemaRef ds:uri="http://schemas.microsoft.com/office/2006/metadata/properties"/>
    <ds:schemaRef ds:uri="c39f1452-4462-4979-941b-c1317cfd14c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94C6C1-08D2-4C63-B46C-BBDFD5B7CB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638</Words>
  <Application>Microsoft Office PowerPoint</Application>
  <PresentationFormat>Widescreen</PresentationFormat>
  <Paragraphs>212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Top Achieving First-Year Students 2019</vt:lpstr>
      <vt:lpstr>Nominated Lecturers 2019</vt:lpstr>
      <vt:lpstr>Tiaan Cilliers (Engineering)</vt:lpstr>
      <vt:lpstr>Suné van Dyk (Education)</vt:lpstr>
      <vt:lpstr>PowerPoint Presentation</vt:lpstr>
      <vt:lpstr>Jason Brown (Science)</vt:lpstr>
      <vt:lpstr>Pieter Conradie (Arts &amp; Social Sciences)</vt:lpstr>
      <vt:lpstr>PowerPoint Presentation</vt:lpstr>
      <vt:lpstr>Tara Grobbelaar (EMS)</vt:lpstr>
      <vt:lpstr>Matthew Wille (EMS)</vt:lpstr>
      <vt:lpstr>PowerPoint Presentation</vt:lpstr>
      <vt:lpstr>Slade van Rooyen (Law)</vt:lpstr>
      <vt:lpstr>Suewellyn Zimmerman (Health Sciences)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First-year achievement award for students and lecturers 2020</dc:title>
  <dc:creator>Elena Farmer</dc:creator>
  <cp:lastModifiedBy>Swart-Jansen van Vuuren, C, Mev [claudias2@sun.ac.za]</cp:lastModifiedBy>
  <cp:revision>16</cp:revision>
  <dcterms:created xsi:type="dcterms:W3CDTF">2020-05-15T08:15:05Z</dcterms:created>
  <dcterms:modified xsi:type="dcterms:W3CDTF">2020-12-09T09:14:45Z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0x010100DBE7EDFDC05BF64FAF974BE066CB3750</vt:lpwstr>
  </property>
</Properties>
</file>