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4"/>
  </p:sldMasterIdLst>
  <p:notesMasterIdLst>
    <p:notesMasterId r:id="rId19"/>
  </p:notesMasterIdLst>
  <p:sldIdLst>
    <p:sldId id="457" r:id="rId5"/>
    <p:sldId id="410" r:id="rId6"/>
    <p:sldId id="472" r:id="rId7"/>
    <p:sldId id="474" r:id="rId8"/>
    <p:sldId id="473" r:id="rId9"/>
    <p:sldId id="475" r:id="rId10"/>
    <p:sldId id="478" r:id="rId11"/>
    <p:sldId id="477" r:id="rId12"/>
    <p:sldId id="479" r:id="rId13"/>
    <p:sldId id="480" r:id="rId14"/>
    <p:sldId id="482" r:id="rId15"/>
    <p:sldId id="481" r:id="rId16"/>
    <p:sldId id="471" r:id="rId17"/>
    <p:sldId id="45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01" userDrawn="1">
          <p15:clr>
            <a:srgbClr val="A4A3A4"/>
          </p15:clr>
        </p15:guide>
        <p15:guide id="2" pos="3840" userDrawn="1">
          <p15:clr>
            <a:srgbClr val="A4A3A4"/>
          </p15:clr>
        </p15:guide>
        <p15:guide id="3" orient="horz" pos="845" userDrawn="1">
          <p15:clr>
            <a:srgbClr val="A4A3A4"/>
          </p15:clr>
        </p15:guide>
        <p15:guide id="4"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61223B"/>
    <a:srgbClr val="3A3E40"/>
    <a:srgbClr val="F1EBDF"/>
    <a:srgbClr val="461B2B"/>
    <a:srgbClr val="461A2B"/>
    <a:srgbClr val="4D5356"/>
    <a:srgbClr val="E2D6C0"/>
    <a:srgbClr val="8B23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188" autoAdjust="0"/>
    <p:restoredTop sz="92944" autoAdjust="0"/>
  </p:normalViewPr>
  <p:slideViewPr>
    <p:cSldViewPr snapToGrid="0" snapToObjects="1" showGuides="1">
      <p:cViewPr varScale="1">
        <p:scale>
          <a:sx n="103" d="100"/>
          <a:sy n="103" d="100"/>
        </p:scale>
        <p:origin x="300" y="102"/>
      </p:cViewPr>
      <p:guideLst>
        <p:guide orient="horz" pos="2001"/>
        <p:guide pos="3840"/>
        <p:guide orient="horz" pos="845"/>
        <p:guide orient="horz" pos="2260"/>
      </p:guideLst>
    </p:cSldViewPr>
  </p:slideViewPr>
  <p:notesTextViewPr>
    <p:cViewPr>
      <p:scale>
        <a:sx n="66" d="100"/>
        <a:sy n="66" d="100"/>
      </p:scale>
      <p:origin x="0" y="0"/>
    </p:cViewPr>
  </p:notesTextViewPr>
  <p:sorterViewPr>
    <p:cViewPr>
      <p:scale>
        <a:sx n="40" d="100"/>
        <a:sy n="40" d="100"/>
      </p:scale>
      <p:origin x="0" y="0"/>
    </p:cViewPr>
  </p:sorterViewPr>
  <p:notesViewPr>
    <p:cSldViewPr snapToGrid="0" snapToObjects="1">
      <p:cViewPr varScale="1">
        <p:scale>
          <a:sx n="158" d="100"/>
          <a:sy n="158" d="100"/>
        </p:scale>
        <p:origin x="564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69B49-EEFB-4B49-ACAD-82B53A8DDF70}" type="datetimeFigureOut">
              <a:rPr lang="en-US" smtClean="0"/>
              <a:t>5/21/2026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BF6EFC-B03E-874C-9CD9-41B66C8AE1E7}" type="slidenum">
              <a:rPr lang="en-US" smtClean="0"/>
              <a:t>‹#›</a:t>
            </a:fld>
            <a:endParaRPr lang="en-US"/>
          </a:p>
        </p:txBody>
      </p:sp>
    </p:spTree>
    <p:extLst>
      <p:ext uri="{BB962C8B-B14F-4D97-AF65-F5344CB8AC3E}">
        <p14:creationId xmlns:p14="http://schemas.microsoft.com/office/powerpoint/2010/main" val="72499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00"/>
                </a:solidFill>
              </a:rPr>
              <a:t>Cover/End slide layout</a:t>
            </a:r>
            <a:endParaRPr lang="en-ZA" b="1" i="0" dirty="0">
              <a:solidFill>
                <a:srgbClr val="252423"/>
              </a:solidFill>
              <a:effectLst/>
              <a:latin typeface="-apple-system"/>
            </a:endParaRPr>
          </a:p>
          <a:p>
            <a:endParaRPr lang="en-ZA" b="0" i="0" dirty="0">
              <a:solidFill>
                <a:srgbClr val="252423"/>
              </a:solidFill>
              <a:effectLst/>
              <a:latin typeface="-apple-system"/>
            </a:endParaRPr>
          </a:p>
          <a:p>
            <a:r>
              <a:rPr lang="en-GB" dirty="0">
                <a:solidFill>
                  <a:srgbClr val="000000"/>
                </a:solidFill>
              </a:rPr>
              <a:t>To change the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Select the picture by clicking on it near the bottom of the slide (under the title placeholder), then click on the </a:t>
            </a:r>
            <a:r>
              <a:rPr lang="en-GB" b="1" dirty="0">
                <a:solidFill>
                  <a:srgbClr val="000000"/>
                </a:solidFill>
                <a:latin typeface="Raleway" panose="020B0003030101060003" pitchFamily="34" charset="0"/>
              </a:rPr>
              <a:t>Picture Format </a:t>
            </a:r>
            <a:r>
              <a:rPr lang="en-GB" b="0" dirty="0">
                <a:solidFill>
                  <a:srgbClr val="000000"/>
                </a:solidFill>
                <a:latin typeface="Raleway" panose="020B0003030101060003" pitchFamily="34" charset="0"/>
              </a:rPr>
              <a:t>tab.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Click on the </a:t>
            </a:r>
            <a:r>
              <a:rPr lang="en-GB" b="1" dirty="0">
                <a:solidFill>
                  <a:srgbClr val="000000"/>
                </a:solidFill>
                <a:latin typeface="Raleway" panose="020B0003030101060003" pitchFamily="34" charset="0"/>
              </a:rPr>
              <a:t>Change Picture</a:t>
            </a:r>
            <a:r>
              <a:rPr lang="en-GB" b="0" dirty="0">
                <a:solidFill>
                  <a:srgbClr val="000000"/>
                </a:solidFill>
                <a:latin typeface="Raleway" panose="020B0003030101060003" pitchFamily="34" charset="0"/>
              </a:rPr>
              <a:t> icon and choose the </a:t>
            </a:r>
            <a:r>
              <a:rPr lang="en-GB" b="1" dirty="0">
                <a:solidFill>
                  <a:srgbClr val="000000"/>
                </a:solidFill>
                <a:latin typeface="Raleway" panose="020B0003030101060003" pitchFamily="34" charset="0"/>
              </a:rPr>
              <a:t>From a File/This Device… </a:t>
            </a:r>
            <a:r>
              <a:rPr lang="en-GB" b="0" dirty="0">
                <a:solidFill>
                  <a:srgbClr val="000000"/>
                </a:solidFill>
                <a:latin typeface="Raleway" panose="020B0003030101060003" pitchFamily="34" charset="0"/>
              </a:rPr>
              <a:t>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Raleway" panose="020B0003030101060003" pitchFamily="34" charset="0"/>
              </a:rPr>
              <a:t>Browse and select a picture and click on the </a:t>
            </a:r>
            <a:r>
              <a:rPr lang="en-GB" b="1" dirty="0">
                <a:solidFill>
                  <a:srgbClr val="000000"/>
                </a:solidFill>
                <a:latin typeface="Raleway" panose="020B0003030101060003" pitchFamily="34" charset="0"/>
              </a:rPr>
              <a:t>Insert</a:t>
            </a:r>
            <a:r>
              <a:rPr lang="en-GB" b="0" dirty="0">
                <a:solidFill>
                  <a:srgbClr val="000000"/>
                </a:solidFill>
                <a:latin typeface="Raleway" panose="020B0003030101060003" pitchFamily="34" charset="0"/>
              </a:rPr>
              <a: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Use the </a:t>
            </a:r>
            <a:r>
              <a:rPr lang="en-GB" b="1" dirty="0">
                <a:solidFill>
                  <a:srgbClr val="000000"/>
                </a:solidFill>
                <a:latin typeface="Raleway" panose="020B0003030101060003" pitchFamily="34" charset="0"/>
              </a:rPr>
              <a:t>Crop</a:t>
            </a:r>
            <a:r>
              <a:rPr lang="en-GB" b="0" dirty="0">
                <a:solidFill>
                  <a:srgbClr val="000000"/>
                </a:solidFill>
                <a:latin typeface="Raleway" panose="020B0003030101060003" pitchFamily="34" charset="0"/>
              </a:rPr>
              <a:t> command to adjust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Click on the </a:t>
            </a:r>
            <a:r>
              <a:rPr lang="en-GB" b="1" dirty="0">
                <a:solidFill>
                  <a:srgbClr val="000000"/>
                </a:solidFill>
                <a:latin typeface="Raleway" panose="020B0003030101060003" pitchFamily="34" charset="0"/>
              </a:rPr>
              <a:t>Crop</a:t>
            </a:r>
            <a:r>
              <a:rPr lang="en-GB" b="0" dirty="0">
                <a:solidFill>
                  <a:srgbClr val="000000"/>
                </a:solidFill>
                <a:latin typeface="Raleway" panose="020B0003030101060003" pitchFamily="34" charset="0"/>
              </a:rPr>
              <a:t> command again to apply the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Remember to add image attributions to photographs or artworks.</a:t>
            </a:r>
          </a:p>
          <a:p>
            <a:endParaRPr lang="en-US" dirty="0"/>
          </a:p>
        </p:txBody>
      </p:sp>
      <p:sp>
        <p:nvSpPr>
          <p:cNvPr id="4" name="Slide Number Placeholder 3"/>
          <p:cNvSpPr>
            <a:spLocks noGrp="1"/>
          </p:cNvSpPr>
          <p:nvPr>
            <p:ph type="sldNum" sz="quarter" idx="5"/>
          </p:nvPr>
        </p:nvSpPr>
        <p:spPr/>
        <p:txBody>
          <a:bodyPr/>
          <a:lstStyle/>
          <a:p>
            <a:fld id="{99BF6EFC-B03E-874C-9CD9-41B66C8AE1E7}" type="slidenum">
              <a:rPr lang="en-US" smtClean="0"/>
              <a:t>1</a:t>
            </a:fld>
            <a:endParaRPr lang="en-US"/>
          </a:p>
        </p:txBody>
      </p:sp>
    </p:spTree>
    <p:extLst>
      <p:ext uri="{BB962C8B-B14F-4D97-AF65-F5344CB8AC3E}">
        <p14:creationId xmlns:p14="http://schemas.microsoft.com/office/powerpoint/2010/main" val="2574871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CFA1A-B3A2-2E0F-2019-471652E6B7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D899B5-92FB-F7CB-0F27-0E085F8E93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5498B-07A5-F658-1471-D9E429C9EEEB}"/>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D63E5D4-01A8-C5C4-2997-47AFCF9BB4BB}"/>
              </a:ext>
            </a:extLst>
          </p:cNvPr>
          <p:cNvSpPr>
            <a:spLocks noGrp="1"/>
          </p:cNvSpPr>
          <p:nvPr>
            <p:ph type="sldNum" sz="quarter" idx="5"/>
          </p:nvPr>
        </p:nvSpPr>
        <p:spPr/>
        <p:txBody>
          <a:bodyPr/>
          <a:lstStyle/>
          <a:p>
            <a:fld id="{99BF6EFC-B03E-874C-9CD9-41B66C8AE1E7}" type="slidenum">
              <a:rPr lang="en-US" smtClean="0"/>
              <a:t>11</a:t>
            </a:fld>
            <a:endParaRPr lang="en-US"/>
          </a:p>
        </p:txBody>
      </p:sp>
    </p:spTree>
    <p:extLst>
      <p:ext uri="{BB962C8B-B14F-4D97-AF65-F5344CB8AC3E}">
        <p14:creationId xmlns:p14="http://schemas.microsoft.com/office/powerpoint/2010/main" val="800505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189517-68BD-7E58-E1D0-DA79CFADD4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ECBF72-A5D3-BD68-523F-35BC180DBF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3AF4A9-4AC9-6D36-6F71-2D462550FA0E}"/>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4B772FB5-8BC0-C55A-6224-89168B419497}"/>
              </a:ext>
            </a:extLst>
          </p:cNvPr>
          <p:cNvSpPr>
            <a:spLocks noGrp="1"/>
          </p:cNvSpPr>
          <p:nvPr>
            <p:ph type="sldNum" sz="quarter" idx="5"/>
          </p:nvPr>
        </p:nvSpPr>
        <p:spPr/>
        <p:txBody>
          <a:bodyPr/>
          <a:lstStyle/>
          <a:p>
            <a:fld id="{99BF6EFC-B03E-874C-9CD9-41B66C8AE1E7}" type="slidenum">
              <a:rPr lang="en-US" smtClean="0"/>
              <a:t>12</a:t>
            </a:fld>
            <a:endParaRPr lang="en-US"/>
          </a:p>
        </p:txBody>
      </p:sp>
    </p:spTree>
    <p:extLst>
      <p:ext uri="{BB962C8B-B14F-4D97-AF65-F5344CB8AC3E}">
        <p14:creationId xmlns:p14="http://schemas.microsoft.com/office/powerpoint/2010/main" val="3447498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solidFill>
                  <a:srgbClr val="000000"/>
                </a:solidFill>
              </a:rPr>
              <a:t>Cover/End slide layout</a:t>
            </a:r>
            <a:endParaRPr lang="en-ZA" b="1" i="0" dirty="0">
              <a:solidFill>
                <a:srgbClr val="252423"/>
              </a:solidFill>
              <a:effectLst/>
              <a:latin typeface="-apple-system"/>
            </a:endParaRPr>
          </a:p>
          <a:p>
            <a:endParaRPr lang="en-ZA" b="0" i="0" dirty="0">
              <a:solidFill>
                <a:srgbClr val="252423"/>
              </a:solidFill>
              <a:effectLst/>
              <a:latin typeface="-apple-system"/>
            </a:endParaRPr>
          </a:p>
          <a:p>
            <a:r>
              <a:rPr lang="en-GB" dirty="0">
                <a:solidFill>
                  <a:srgbClr val="000000"/>
                </a:solidFill>
              </a:rPr>
              <a:t>To change the picture: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Select the picture by clicking on it near the bottom of the slide (under the title placeholder), then click on the </a:t>
            </a:r>
            <a:r>
              <a:rPr lang="en-GB" b="1" dirty="0">
                <a:solidFill>
                  <a:srgbClr val="000000"/>
                </a:solidFill>
                <a:latin typeface="Raleway" panose="020B0003030101060003" pitchFamily="34" charset="0"/>
              </a:rPr>
              <a:t>Picture Format </a:t>
            </a:r>
            <a:r>
              <a:rPr lang="en-GB" b="0" dirty="0">
                <a:solidFill>
                  <a:srgbClr val="000000"/>
                </a:solidFill>
                <a:latin typeface="Raleway" panose="020B0003030101060003" pitchFamily="34" charset="0"/>
              </a:rPr>
              <a:t>tab.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Click on the </a:t>
            </a:r>
            <a:r>
              <a:rPr lang="en-GB" b="1" dirty="0">
                <a:solidFill>
                  <a:srgbClr val="000000"/>
                </a:solidFill>
                <a:latin typeface="Raleway" panose="020B0003030101060003" pitchFamily="34" charset="0"/>
              </a:rPr>
              <a:t>Change Picture</a:t>
            </a:r>
            <a:r>
              <a:rPr lang="en-GB" b="0" dirty="0">
                <a:solidFill>
                  <a:srgbClr val="000000"/>
                </a:solidFill>
                <a:latin typeface="Raleway" panose="020B0003030101060003" pitchFamily="34" charset="0"/>
              </a:rPr>
              <a:t> icon and choose the </a:t>
            </a:r>
            <a:r>
              <a:rPr lang="en-GB" b="1" dirty="0">
                <a:solidFill>
                  <a:srgbClr val="000000"/>
                </a:solidFill>
                <a:latin typeface="Raleway" panose="020B0003030101060003" pitchFamily="34" charset="0"/>
              </a:rPr>
              <a:t>From a File/This Device… </a:t>
            </a:r>
            <a:r>
              <a:rPr lang="en-GB" b="0" dirty="0">
                <a:solidFill>
                  <a:srgbClr val="000000"/>
                </a:solidFill>
                <a:latin typeface="Raleway" panose="020B0003030101060003" pitchFamily="34" charset="0"/>
              </a:rPr>
              <a:t>option.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solidFill>
                  <a:srgbClr val="000000"/>
                </a:solidFill>
                <a:latin typeface="Raleway" panose="020B0003030101060003" pitchFamily="34" charset="0"/>
              </a:rPr>
              <a:t>Browse and select a picture and click on the </a:t>
            </a:r>
            <a:r>
              <a:rPr lang="en-GB" b="1" dirty="0">
                <a:solidFill>
                  <a:srgbClr val="000000"/>
                </a:solidFill>
                <a:latin typeface="Raleway" panose="020B0003030101060003" pitchFamily="34" charset="0"/>
              </a:rPr>
              <a:t>Insert</a:t>
            </a:r>
            <a:r>
              <a:rPr lang="en-GB" b="0" dirty="0">
                <a:solidFill>
                  <a:srgbClr val="000000"/>
                </a:solidFill>
                <a:latin typeface="Raleway" panose="020B0003030101060003" pitchFamily="34" charset="0"/>
              </a:rPr>
              <a:t> button.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Use the </a:t>
            </a:r>
            <a:r>
              <a:rPr lang="en-GB" b="1" dirty="0">
                <a:solidFill>
                  <a:srgbClr val="000000"/>
                </a:solidFill>
                <a:latin typeface="Raleway" panose="020B0003030101060003" pitchFamily="34" charset="0"/>
              </a:rPr>
              <a:t>Crop</a:t>
            </a:r>
            <a:r>
              <a:rPr lang="en-GB" b="0" dirty="0">
                <a:solidFill>
                  <a:srgbClr val="000000"/>
                </a:solidFill>
                <a:latin typeface="Raleway" panose="020B0003030101060003" pitchFamily="34" charset="0"/>
              </a:rPr>
              <a:t> command to adjust the image.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Click on the </a:t>
            </a:r>
            <a:r>
              <a:rPr lang="en-GB" b="1" dirty="0">
                <a:solidFill>
                  <a:srgbClr val="000000"/>
                </a:solidFill>
                <a:latin typeface="Raleway" panose="020B0003030101060003" pitchFamily="34" charset="0"/>
              </a:rPr>
              <a:t>Crop</a:t>
            </a:r>
            <a:r>
              <a:rPr lang="en-GB" b="0" dirty="0">
                <a:solidFill>
                  <a:srgbClr val="000000"/>
                </a:solidFill>
                <a:latin typeface="Raleway" panose="020B0003030101060003" pitchFamily="34" charset="0"/>
              </a:rPr>
              <a:t> command again to apply the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solidFill>
                <a:srgbClr val="000000"/>
              </a:solidFill>
              <a:latin typeface="Raleway" panose="020B00030301010600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solidFill>
                  <a:srgbClr val="000000"/>
                </a:solidFill>
                <a:latin typeface="Raleway" panose="020B0003030101060003" pitchFamily="34" charset="0"/>
              </a:rPr>
              <a:t>Remember to add image attributions to photographs or artworks.</a:t>
            </a:r>
          </a:p>
        </p:txBody>
      </p:sp>
      <p:sp>
        <p:nvSpPr>
          <p:cNvPr id="4" name="Slide Number Placeholder 3"/>
          <p:cNvSpPr>
            <a:spLocks noGrp="1"/>
          </p:cNvSpPr>
          <p:nvPr>
            <p:ph type="sldNum" sz="quarter" idx="5"/>
          </p:nvPr>
        </p:nvSpPr>
        <p:spPr/>
        <p:txBody>
          <a:bodyPr/>
          <a:lstStyle/>
          <a:p>
            <a:fld id="{99BF6EFC-B03E-874C-9CD9-41B66C8AE1E7}" type="slidenum">
              <a:rPr lang="en-US" smtClean="0"/>
              <a:t>14</a:t>
            </a:fld>
            <a:endParaRPr lang="en-US"/>
          </a:p>
        </p:txBody>
      </p:sp>
    </p:spTree>
    <p:extLst>
      <p:ext uri="{BB962C8B-B14F-4D97-AF65-F5344CB8AC3E}">
        <p14:creationId xmlns:p14="http://schemas.microsoft.com/office/powerpoint/2010/main" val="4277178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99BF6EFC-B03E-874C-9CD9-41B66C8AE1E7}" type="slidenum">
              <a:rPr lang="en-US" smtClean="0"/>
              <a:t>3</a:t>
            </a:fld>
            <a:endParaRPr lang="en-US"/>
          </a:p>
        </p:txBody>
      </p:sp>
    </p:spTree>
    <p:extLst>
      <p:ext uri="{BB962C8B-B14F-4D97-AF65-F5344CB8AC3E}">
        <p14:creationId xmlns:p14="http://schemas.microsoft.com/office/powerpoint/2010/main" val="2520005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125468-E6EB-78A9-19E7-CC1B42843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B671C6-4000-A773-3648-7855A4638B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BABDE9-917C-A49F-CB64-49AEEEB2B1F1}"/>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5DAE2588-24A9-9A01-E5F4-9B3B39EF9B10}"/>
              </a:ext>
            </a:extLst>
          </p:cNvPr>
          <p:cNvSpPr>
            <a:spLocks noGrp="1"/>
          </p:cNvSpPr>
          <p:nvPr>
            <p:ph type="sldNum" sz="quarter" idx="5"/>
          </p:nvPr>
        </p:nvSpPr>
        <p:spPr/>
        <p:txBody>
          <a:bodyPr/>
          <a:lstStyle/>
          <a:p>
            <a:fld id="{99BF6EFC-B03E-874C-9CD9-41B66C8AE1E7}" type="slidenum">
              <a:rPr lang="en-US" smtClean="0"/>
              <a:t>4</a:t>
            </a:fld>
            <a:endParaRPr lang="en-US"/>
          </a:p>
        </p:txBody>
      </p:sp>
    </p:spTree>
    <p:extLst>
      <p:ext uri="{BB962C8B-B14F-4D97-AF65-F5344CB8AC3E}">
        <p14:creationId xmlns:p14="http://schemas.microsoft.com/office/powerpoint/2010/main" val="49433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4E04D0-3B88-BF20-5B4B-F223AD493CE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E5318C-3056-81D9-77D8-BFA7E2C993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6AAC11-381D-5056-D923-FF4D6D1CE2AF}"/>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69517C66-EA41-D7C4-FFB0-04C447071045}"/>
              </a:ext>
            </a:extLst>
          </p:cNvPr>
          <p:cNvSpPr>
            <a:spLocks noGrp="1"/>
          </p:cNvSpPr>
          <p:nvPr>
            <p:ph type="sldNum" sz="quarter" idx="5"/>
          </p:nvPr>
        </p:nvSpPr>
        <p:spPr/>
        <p:txBody>
          <a:bodyPr/>
          <a:lstStyle/>
          <a:p>
            <a:fld id="{99BF6EFC-B03E-874C-9CD9-41B66C8AE1E7}" type="slidenum">
              <a:rPr lang="en-US" smtClean="0"/>
              <a:t>5</a:t>
            </a:fld>
            <a:endParaRPr lang="en-US"/>
          </a:p>
        </p:txBody>
      </p:sp>
    </p:spTree>
    <p:extLst>
      <p:ext uri="{BB962C8B-B14F-4D97-AF65-F5344CB8AC3E}">
        <p14:creationId xmlns:p14="http://schemas.microsoft.com/office/powerpoint/2010/main" val="976557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66834-EA67-8684-BD26-B0BFB68499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836E9E-6117-B937-2A95-86D991BDC9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3EDE91-72F3-FDE1-81ED-2FA376D25E5B}"/>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C3668ADC-2476-1073-997D-9AAAF6845867}"/>
              </a:ext>
            </a:extLst>
          </p:cNvPr>
          <p:cNvSpPr>
            <a:spLocks noGrp="1"/>
          </p:cNvSpPr>
          <p:nvPr>
            <p:ph type="sldNum" sz="quarter" idx="5"/>
          </p:nvPr>
        </p:nvSpPr>
        <p:spPr/>
        <p:txBody>
          <a:bodyPr/>
          <a:lstStyle/>
          <a:p>
            <a:fld id="{99BF6EFC-B03E-874C-9CD9-41B66C8AE1E7}" type="slidenum">
              <a:rPr lang="en-US" smtClean="0"/>
              <a:t>6</a:t>
            </a:fld>
            <a:endParaRPr lang="en-US"/>
          </a:p>
        </p:txBody>
      </p:sp>
    </p:spTree>
    <p:extLst>
      <p:ext uri="{BB962C8B-B14F-4D97-AF65-F5344CB8AC3E}">
        <p14:creationId xmlns:p14="http://schemas.microsoft.com/office/powerpoint/2010/main" val="139469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4942A-3FBC-9996-6224-FC27F13293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76C45C-AB33-4093-1A9D-9F3794CBD8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5795D8-82D4-330C-EDD7-0F4294EFF796}"/>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95BEC878-F74B-A604-FF47-583D47CFD30A}"/>
              </a:ext>
            </a:extLst>
          </p:cNvPr>
          <p:cNvSpPr>
            <a:spLocks noGrp="1"/>
          </p:cNvSpPr>
          <p:nvPr>
            <p:ph type="sldNum" sz="quarter" idx="5"/>
          </p:nvPr>
        </p:nvSpPr>
        <p:spPr/>
        <p:txBody>
          <a:bodyPr/>
          <a:lstStyle/>
          <a:p>
            <a:fld id="{99BF6EFC-B03E-874C-9CD9-41B66C8AE1E7}" type="slidenum">
              <a:rPr lang="en-US" smtClean="0"/>
              <a:t>7</a:t>
            </a:fld>
            <a:endParaRPr lang="en-US"/>
          </a:p>
        </p:txBody>
      </p:sp>
    </p:spTree>
    <p:extLst>
      <p:ext uri="{BB962C8B-B14F-4D97-AF65-F5344CB8AC3E}">
        <p14:creationId xmlns:p14="http://schemas.microsoft.com/office/powerpoint/2010/main" val="166248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65669-72D9-BFC4-29DE-383976B364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AD7ECF-BC3B-40AD-71DD-38F37C8A83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FA9244-2F85-7B48-3921-97D3AD64870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A297089D-F1C6-DAE6-C2EF-07A5C0F0D3A6}"/>
              </a:ext>
            </a:extLst>
          </p:cNvPr>
          <p:cNvSpPr>
            <a:spLocks noGrp="1"/>
          </p:cNvSpPr>
          <p:nvPr>
            <p:ph type="sldNum" sz="quarter" idx="5"/>
          </p:nvPr>
        </p:nvSpPr>
        <p:spPr/>
        <p:txBody>
          <a:bodyPr/>
          <a:lstStyle/>
          <a:p>
            <a:fld id="{99BF6EFC-B03E-874C-9CD9-41B66C8AE1E7}" type="slidenum">
              <a:rPr lang="en-US" smtClean="0"/>
              <a:t>8</a:t>
            </a:fld>
            <a:endParaRPr lang="en-US"/>
          </a:p>
        </p:txBody>
      </p:sp>
    </p:spTree>
    <p:extLst>
      <p:ext uri="{BB962C8B-B14F-4D97-AF65-F5344CB8AC3E}">
        <p14:creationId xmlns:p14="http://schemas.microsoft.com/office/powerpoint/2010/main" val="385326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D583A5-7BDD-7C23-0BA2-08DC1EE688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3574C9-E9F4-352E-CA49-799DB39D0A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484B09-8ED5-F753-03CE-9AA992E7F2A2}"/>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416929A5-1DD7-317E-8A56-920215EDA305}"/>
              </a:ext>
            </a:extLst>
          </p:cNvPr>
          <p:cNvSpPr>
            <a:spLocks noGrp="1"/>
          </p:cNvSpPr>
          <p:nvPr>
            <p:ph type="sldNum" sz="quarter" idx="5"/>
          </p:nvPr>
        </p:nvSpPr>
        <p:spPr/>
        <p:txBody>
          <a:bodyPr/>
          <a:lstStyle/>
          <a:p>
            <a:fld id="{99BF6EFC-B03E-874C-9CD9-41B66C8AE1E7}" type="slidenum">
              <a:rPr lang="en-US" smtClean="0"/>
              <a:t>9</a:t>
            </a:fld>
            <a:endParaRPr lang="en-US"/>
          </a:p>
        </p:txBody>
      </p:sp>
    </p:spTree>
    <p:extLst>
      <p:ext uri="{BB962C8B-B14F-4D97-AF65-F5344CB8AC3E}">
        <p14:creationId xmlns:p14="http://schemas.microsoft.com/office/powerpoint/2010/main" val="1753210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FADE3-915A-6DC6-F678-EFC209129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942DCF-98D5-720C-A8D8-AE44D7BFE5F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52541B-0982-732B-549E-EF0535677E8C}"/>
              </a:ext>
            </a:extLst>
          </p:cNvPr>
          <p:cNvSpPr>
            <a:spLocks noGrp="1"/>
          </p:cNvSpPr>
          <p:nvPr>
            <p:ph type="body" idx="1"/>
          </p:nvPr>
        </p:nvSpPr>
        <p:spPr/>
        <p:txBody>
          <a:bodyPr/>
          <a:lstStyle/>
          <a:p>
            <a:endParaRPr lang="en-ZA" dirty="0"/>
          </a:p>
        </p:txBody>
      </p:sp>
      <p:sp>
        <p:nvSpPr>
          <p:cNvPr id="4" name="Slide Number Placeholder 3">
            <a:extLst>
              <a:ext uri="{FF2B5EF4-FFF2-40B4-BE49-F238E27FC236}">
                <a16:creationId xmlns:a16="http://schemas.microsoft.com/office/drawing/2014/main" id="{D165860A-61F8-F6DE-2786-4079859AC18C}"/>
              </a:ext>
            </a:extLst>
          </p:cNvPr>
          <p:cNvSpPr>
            <a:spLocks noGrp="1"/>
          </p:cNvSpPr>
          <p:nvPr>
            <p:ph type="sldNum" sz="quarter" idx="5"/>
          </p:nvPr>
        </p:nvSpPr>
        <p:spPr/>
        <p:txBody>
          <a:bodyPr/>
          <a:lstStyle/>
          <a:p>
            <a:fld id="{99BF6EFC-B03E-874C-9CD9-41B66C8AE1E7}" type="slidenum">
              <a:rPr lang="en-US" smtClean="0"/>
              <a:t>10</a:t>
            </a:fld>
            <a:endParaRPr lang="en-US"/>
          </a:p>
        </p:txBody>
      </p:sp>
    </p:spTree>
    <p:extLst>
      <p:ext uri="{BB962C8B-B14F-4D97-AF65-F5344CB8AC3E}">
        <p14:creationId xmlns:p14="http://schemas.microsoft.com/office/powerpoint/2010/main" val="3199735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9.svg"/><Relationship Id="rId1" Type="http://schemas.openxmlformats.org/officeDocument/2006/relationships/slideMaster" Target="../slideMasters/slideMaster1.xml"/><Relationship Id="rId5" Type="http://schemas.microsoft.com/office/2007/relationships/hdphoto" Target="../media/hdphoto3.wdp"/><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sv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9.svg"/><Relationship Id="rId1" Type="http://schemas.openxmlformats.org/officeDocument/2006/relationships/slideMaster" Target="../slideMasters/slideMaster1.xml"/><Relationship Id="rId5" Type="http://schemas.microsoft.com/office/2007/relationships/hdphoto" Target="../media/hdphoto4.wdp"/><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sv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icture placeholder slide">
    <p:bg>
      <p:bgPr>
        <a:solidFill>
          <a:schemeClr val="accent1"/>
        </a:solidFill>
        <a:effectLst/>
      </p:bgPr>
    </p:bg>
    <p:spTree>
      <p:nvGrpSpPr>
        <p:cNvPr id="1" name=""/>
        <p:cNvGrpSpPr/>
        <p:nvPr/>
      </p:nvGrpSpPr>
      <p:grpSpPr>
        <a:xfrm>
          <a:off x="0" y="0"/>
          <a:ext cx="0" cy="0"/>
          <a:chOff x="0" y="0"/>
          <a:chExt cx="0" cy="0"/>
        </a:xfrm>
      </p:grpSpPr>
      <p:sp>
        <p:nvSpPr>
          <p:cNvPr id="27" name="Picture Placeholder 26">
            <a:extLst>
              <a:ext uri="{FF2B5EF4-FFF2-40B4-BE49-F238E27FC236}">
                <a16:creationId xmlns:a16="http://schemas.microsoft.com/office/drawing/2014/main" id="{A4D5691A-DF2A-B631-3356-F20E32A7232B}"/>
              </a:ext>
            </a:extLst>
          </p:cNvPr>
          <p:cNvSpPr>
            <a:spLocks noGrp="1"/>
          </p:cNvSpPr>
          <p:nvPr>
            <p:ph type="pic" sz="quarter" idx="11"/>
          </p:nvPr>
        </p:nvSpPr>
        <p:spPr>
          <a:xfrm>
            <a:off x="0" y="0"/>
            <a:ext cx="12192000" cy="6153150"/>
          </a:xfrm>
          <a:custGeom>
            <a:avLst/>
            <a:gdLst>
              <a:gd name="connsiteX0" fmla="*/ 0 w 12192000"/>
              <a:gd name="connsiteY0" fmla="*/ 0 h 6153150"/>
              <a:gd name="connsiteX1" fmla="*/ 12192000 w 12192000"/>
              <a:gd name="connsiteY1" fmla="*/ 0 h 6153150"/>
              <a:gd name="connsiteX2" fmla="*/ 12192000 w 12192000"/>
              <a:gd name="connsiteY2" fmla="*/ 2812338 h 6153150"/>
              <a:gd name="connsiteX3" fmla="*/ 12192000 w 12192000"/>
              <a:gd name="connsiteY3" fmla="*/ 4980890 h 6153150"/>
              <a:gd name="connsiteX4" fmla="*/ 12190158 w 12192000"/>
              <a:gd name="connsiteY4" fmla="*/ 5028464 h 6153150"/>
              <a:gd name="connsiteX5" fmla="*/ 11268702 w 12192000"/>
              <a:gd name="connsiteY5" fmla="*/ 6150849 h 6153150"/>
              <a:gd name="connsiteX6" fmla="*/ 11218565 w 12192000"/>
              <a:gd name="connsiteY6" fmla="*/ 6153150 h 6153150"/>
              <a:gd name="connsiteX7" fmla="*/ 732479 w 12192000"/>
              <a:gd name="connsiteY7" fmla="*/ 6153150 h 6153150"/>
              <a:gd name="connsiteX8" fmla="*/ 0 w 12192000"/>
              <a:gd name="connsiteY8" fmla="*/ 6152812 h 615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6153150">
                <a:moveTo>
                  <a:pt x="0" y="0"/>
                </a:moveTo>
                <a:lnTo>
                  <a:pt x="12192000" y="0"/>
                </a:lnTo>
                <a:lnTo>
                  <a:pt x="12192000" y="2812338"/>
                </a:lnTo>
                <a:lnTo>
                  <a:pt x="12192000" y="4980890"/>
                </a:lnTo>
                <a:lnTo>
                  <a:pt x="12190158" y="5028464"/>
                </a:lnTo>
                <a:cubicBezTo>
                  <a:pt x="12139394" y="5640573"/>
                  <a:pt x="11907055" y="6089798"/>
                  <a:pt x="11268702" y="6150849"/>
                </a:cubicBezTo>
                <a:lnTo>
                  <a:pt x="11218565" y="6153150"/>
                </a:lnTo>
                <a:lnTo>
                  <a:pt x="732479" y="6153150"/>
                </a:lnTo>
                <a:lnTo>
                  <a:pt x="0" y="6152812"/>
                </a:lnTo>
                <a:close/>
              </a:path>
            </a:pathLst>
          </a:custGeom>
          <a:solidFill>
            <a:schemeClr val="bg1"/>
          </a:solidFill>
          <a:ln>
            <a:noFill/>
          </a:ln>
        </p:spPr>
        <p:txBody>
          <a:bodyPr wrap="square">
            <a:noAutofit/>
          </a:bodyPr>
          <a:lstStyle/>
          <a:p>
            <a:endParaRPr lang="en-US"/>
          </a:p>
        </p:txBody>
      </p:sp>
      <p:pic>
        <p:nvPicPr>
          <p:cNvPr id="15" name="Graphic 14" hidden="1">
            <a:extLst>
              <a:ext uri="{FF2B5EF4-FFF2-40B4-BE49-F238E27FC236}">
                <a16:creationId xmlns:a16="http://schemas.microsoft.com/office/drawing/2014/main" id="{A2218D35-116E-8153-354A-A6E99E131501}"/>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10387477" y="-214184"/>
            <a:ext cx="2066165" cy="3790815"/>
          </a:xfrm>
          <a:prstGeom prst="rect">
            <a:avLst/>
          </a:prstGeom>
        </p:spPr>
      </p:pic>
      <p:pic>
        <p:nvPicPr>
          <p:cNvPr id="17" name="Picture 16" descr="Graphical user interface&#10;&#10;Description automatically generated with medium confidence" hidden="1">
            <a:extLst>
              <a:ext uri="{FF2B5EF4-FFF2-40B4-BE49-F238E27FC236}">
                <a16:creationId xmlns:a16="http://schemas.microsoft.com/office/drawing/2014/main" id="{9132A00F-2C35-A6C6-E1AB-2CC368060568}"/>
              </a:ext>
            </a:extLst>
          </p:cNvPr>
          <p:cNvPicPr>
            <a:picLocks noChangeAspect="1"/>
          </p:cNvPicPr>
          <p:nvPr userDrawn="1"/>
        </p:nvPicPr>
        <p:blipFill>
          <a:blip r:embed="rId3">
            <a:alphaModFix amt="27000"/>
          </a:blip>
          <a:stretch>
            <a:fillRect/>
          </a:stretch>
        </p:blipFill>
        <p:spPr>
          <a:xfrm>
            <a:off x="-8170" y="0"/>
            <a:ext cx="12200170" cy="6879223"/>
          </a:xfrm>
          <a:prstGeom prst="rect">
            <a:avLst/>
          </a:prstGeom>
        </p:spPr>
      </p:pic>
      <p:sp>
        <p:nvSpPr>
          <p:cNvPr id="2" name="Title">
            <a:extLst>
              <a:ext uri="{FF2B5EF4-FFF2-40B4-BE49-F238E27FC236}">
                <a16:creationId xmlns:a16="http://schemas.microsoft.com/office/drawing/2014/main" id="{9CD36E32-2A40-D24A-8390-E02F52844704}"/>
              </a:ext>
            </a:extLst>
          </p:cNvPr>
          <p:cNvSpPr>
            <a:spLocks noGrp="1"/>
          </p:cNvSpPr>
          <p:nvPr>
            <p:ph type="title" hasCustomPrompt="1"/>
          </p:nvPr>
        </p:nvSpPr>
        <p:spPr>
          <a:xfrm>
            <a:off x="340242" y="3429000"/>
            <a:ext cx="8917172" cy="1456087"/>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3662563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maroon banner bottom">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9735" t="68607" r="9714" b="8720"/>
          <a:stretch/>
        </p:blipFill>
        <p:spPr>
          <a:xfrm>
            <a:off x="-7951" y="5669751"/>
            <a:ext cx="12204000" cy="1195743"/>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84670" y="5669752"/>
            <a:ext cx="2160000" cy="11677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4382226" y="1697394"/>
            <a:ext cx="7462444" cy="3781503"/>
          </a:xfrm>
        </p:spPr>
        <p:txBody>
          <a:bodyPr>
            <a:normAutofit lnSpcReduction="10000"/>
          </a:bodyPr>
          <a:lstStyle/>
          <a:p>
            <a:r>
              <a:rPr lang="en-GB" dirty="0"/>
              <a:t>Content placeholder</a:t>
            </a:r>
          </a:p>
        </p:txBody>
      </p:sp>
      <p:sp>
        <p:nvSpPr>
          <p:cNvPr id="7" name="White.Banner.Top">
            <a:extLst>
              <a:ext uri="{FF2B5EF4-FFF2-40B4-BE49-F238E27FC236}">
                <a16:creationId xmlns:a16="http://schemas.microsoft.com/office/drawing/2014/main" id="{C181FDE8-2CDE-9B53-F6F0-DC7BB4C9FF0A}"/>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11495049" cy="1019176"/>
          </a:xfrm>
          <a:prstGeom prst="rect">
            <a:avLst/>
          </a:prstGeom>
        </p:spPr>
        <p:txBody>
          <a:bodyPr/>
          <a:lstStyle>
            <a:lvl1pPr>
              <a:defRPr>
                <a:solidFill>
                  <a:schemeClr val="accent1"/>
                </a:solidFill>
              </a:defRPr>
            </a:lvl1pPr>
          </a:lstStyle>
          <a:p>
            <a:r>
              <a:rPr lang="en-GB" dirty="0"/>
              <a:t>CLICK TO EDIT TITLE</a:t>
            </a:r>
            <a:endParaRPr lang="en-US" dirty="0"/>
          </a:p>
        </p:txBody>
      </p:sp>
      <p:sp>
        <p:nvSpPr>
          <p:cNvPr id="3" name="Gold strip">
            <a:extLst>
              <a:ext uri="{FF2B5EF4-FFF2-40B4-BE49-F238E27FC236}">
                <a16:creationId xmlns:a16="http://schemas.microsoft.com/office/drawing/2014/main" id="{B7788DC2-C383-B063-CAF1-06925BC59BE4}"/>
              </a:ext>
            </a:extLst>
          </p:cNvPr>
          <p:cNvSpPr/>
          <p:nvPr userDrawn="1"/>
        </p:nvSpPr>
        <p:spPr>
          <a:xfrm>
            <a:off x="0" y="-10274"/>
            <a:ext cx="12192000" cy="21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Footer">
            <a:extLst>
              <a:ext uri="{FF2B5EF4-FFF2-40B4-BE49-F238E27FC236}">
                <a16:creationId xmlns:a16="http://schemas.microsoft.com/office/drawing/2014/main" id="{1EB4AFB9-AD46-D1E1-906D-A134828DBB34}"/>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1000" b="0" i="0" dirty="0">
              <a:solidFill>
                <a:schemeClr val="bg1"/>
              </a:solidFill>
              <a:latin typeface="Trebuchet MS" panose="020B0703020202090204" pitchFamily="34" charset="0"/>
            </a:endParaRPr>
          </a:p>
        </p:txBody>
      </p:sp>
      <p:sp>
        <p:nvSpPr>
          <p:cNvPr id="15" name="Text Placeholder 14">
            <a:extLst>
              <a:ext uri="{FF2B5EF4-FFF2-40B4-BE49-F238E27FC236}">
                <a16:creationId xmlns:a16="http://schemas.microsoft.com/office/drawing/2014/main" id="{CF23EA05-838C-E5C6-2C9D-1239932B0F04}"/>
              </a:ext>
            </a:extLst>
          </p:cNvPr>
          <p:cNvSpPr>
            <a:spLocks noGrp="1"/>
          </p:cNvSpPr>
          <p:nvPr>
            <p:ph type="body" sz="quarter" idx="10" hasCustomPrompt="1"/>
          </p:nvPr>
        </p:nvSpPr>
        <p:spPr>
          <a:xfrm>
            <a:off x="347329" y="5851917"/>
            <a:ext cx="9238881" cy="803370"/>
          </a:xfrm>
        </p:spPr>
        <p:txBody>
          <a:bodyPr anchor="ctr">
            <a:noAutofit/>
          </a:bodyPr>
          <a:lstStyle>
            <a:lvl1pPr marL="0" indent="0">
              <a:buFontTx/>
              <a:buNone/>
              <a:defRPr sz="1100">
                <a:solidFill>
                  <a:schemeClr val="bg1"/>
                </a:solidFill>
              </a:defRPr>
            </a:lvl1pPr>
            <a:lvl2pPr marL="457200" indent="0">
              <a:buFontTx/>
              <a:buNone/>
              <a:defRPr sz="1100">
                <a:solidFill>
                  <a:schemeClr val="bg1"/>
                </a:solidFill>
              </a:defRPr>
            </a:lvl2pPr>
            <a:lvl3pPr marL="914400" indent="0">
              <a:buFontTx/>
              <a:buNone/>
              <a:defRPr sz="1100">
                <a:solidFill>
                  <a:schemeClr val="bg1"/>
                </a:solidFill>
              </a:defRPr>
            </a:lvl3pPr>
            <a:lvl4pPr marL="1371600" indent="0">
              <a:buFontTx/>
              <a:buNone/>
              <a:defRPr sz="1100">
                <a:solidFill>
                  <a:schemeClr val="bg1"/>
                </a:solidFill>
              </a:defRPr>
            </a:lvl4pPr>
            <a:lvl5pPr marL="1828800" indent="0">
              <a:buFontTx/>
              <a:buNone/>
              <a:defRPr sz="1100">
                <a:solidFill>
                  <a:schemeClr val="bg1"/>
                </a:solidFill>
              </a:defRPr>
            </a:lvl5pPr>
          </a:lstStyle>
          <a:p>
            <a:pPr lvl="0"/>
            <a:r>
              <a:rPr lang="en-GB" dirty="0"/>
              <a:t>Click to edit text </a:t>
            </a:r>
          </a:p>
        </p:txBody>
      </p:sp>
      <p:pic>
        <p:nvPicPr>
          <p:cNvPr id="4" name="Pattern">
            <a:extLst>
              <a:ext uri="{FF2B5EF4-FFF2-40B4-BE49-F238E27FC236}">
                <a16:creationId xmlns:a16="http://schemas.microsoft.com/office/drawing/2014/main" id="{4D545818-D6DD-5899-FA21-137F0F411CF7}"/>
              </a:ext>
            </a:extLst>
          </p:cNvPr>
          <p:cNvPicPr>
            <a:picLocks noChangeAspect="1"/>
          </p:cNvPicPr>
          <p:nvPr userDrawn="1"/>
        </p:nvPicPr>
        <p:blipFill rotWithShape="1">
          <a:blip r:embed="rId4" cstate="screen">
            <a:alphaModFix amt="40000"/>
            <a:grayscl/>
            <a:extLst>
              <a:ext uri="{BEBA8EAE-BF5A-486C-A8C5-ECC9F3942E4B}">
                <a14:imgProps xmlns:a14="http://schemas.microsoft.com/office/drawing/2010/main">
                  <a14:imgLayer r:embed="rId5">
                    <a14:imgEffect>
                      <a14:sharpenSoften amount="50000"/>
                    </a14:imgEffect>
                    <a14:imgEffect>
                      <a14:colorTemperature colorTemp="4700"/>
                    </a14:imgEffect>
                    <a14:imgEffect>
                      <a14:saturation sat="400000"/>
                    </a14:imgEffect>
                    <a14:imgEffect>
                      <a14:brightnessContrast contrast="40000"/>
                    </a14:imgEffect>
                  </a14:imgLayer>
                </a14:imgProps>
              </a:ext>
              <a:ext uri="{28A0092B-C50C-407E-A947-70E740481C1C}">
                <a14:useLocalDpi xmlns:a14="http://schemas.microsoft.com/office/drawing/2010/main"/>
              </a:ext>
            </a:extLst>
          </a:blip>
          <a:srcRect b="17952"/>
          <a:stretch/>
        </p:blipFill>
        <p:spPr>
          <a:xfrm>
            <a:off x="1379" y="1417791"/>
            <a:ext cx="4041984" cy="4250610"/>
          </a:xfrm>
          <a:prstGeom prst="rect">
            <a:avLst/>
          </a:prstGeom>
        </p:spPr>
      </p:pic>
      <p:sp>
        <p:nvSpPr>
          <p:cNvPr id="5" name="Sub-heading">
            <a:extLst>
              <a:ext uri="{FF2B5EF4-FFF2-40B4-BE49-F238E27FC236}">
                <a16:creationId xmlns:a16="http://schemas.microsoft.com/office/drawing/2014/main" id="{E9D14674-E58C-AC8B-92E7-C82D828AC13B}"/>
              </a:ext>
            </a:extLst>
          </p:cNvPr>
          <p:cNvSpPr>
            <a:spLocks noGrp="1"/>
          </p:cNvSpPr>
          <p:nvPr>
            <p:ph type="body" sz="quarter" idx="11" hasCustomPrompt="1"/>
          </p:nvPr>
        </p:nvSpPr>
        <p:spPr>
          <a:xfrm>
            <a:off x="340242" y="1701054"/>
            <a:ext cx="3703121" cy="3777844"/>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Tree>
    <p:extLst>
      <p:ext uri="{BB962C8B-B14F-4D97-AF65-F5344CB8AC3E}">
        <p14:creationId xmlns:p14="http://schemas.microsoft.com/office/powerpoint/2010/main" val="65183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on maroon bg">
    <p:bg>
      <p:bgPr>
        <a:solidFill>
          <a:schemeClr val="accent1"/>
        </a:solidFill>
        <a:effectLst/>
      </p:bgPr>
    </p: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lvl1pPr>
              <a:defRPr>
                <a:solidFill>
                  <a:schemeClr val="bg1"/>
                </a:solidFill>
              </a:defRPr>
            </a:lvl1p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499404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divider slide on maroon bg">
    <p:bg>
      <p:bgPr>
        <a:solidFill>
          <a:schemeClr val="accent1"/>
        </a:solidFill>
        <a:effectLst/>
      </p:bgPr>
    </p:bg>
    <p:spTree>
      <p:nvGrpSpPr>
        <p:cNvPr id="1" name=""/>
        <p:cNvGrpSpPr/>
        <p:nvPr/>
      </p:nvGrpSpPr>
      <p:grpSpPr>
        <a:xfrm>
          <a:off x="0" y="0"/>
          <a:ext cx="0" cy="0"/>
          <a:chOff x="0" y="0"/>
          <a:chExt cx="0" cy="0"/>
        </a:xfrm>
      </p:grpSpPr>
      <p:pic>
        <p:nvPicPr>
          <p:cNvPr id="4" name="Pattern Maroon Bottom">
            <a:extLst>
              <a:ext uri="{FF2B5EF4-FFF2-40B4-BE49-F238E27FC236}">
                <a16:creationId xmlns:a16="http://schemas.microsoft.com/office/drawing/2014/main" id="{9130908F-4F0E-9ACF-557E-28B6A3C638E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5866" t="5503" r="48528" b="71220"/>
          <a:stretch/>
        </p:blipFill>
        <p:spPr>
          <a:xfrm>
            <a:off x="264823" y="4471002"/>
            <a:ext cx="4785278" cy="2148599"/>
          </a:xfrm>
          <a:prstGeom prst="rect">
            <a:avLst/>
          </a:prstGeom>
        </p:spPr>
      </p:pic>
      <p:pic>
        <p:nvPicPr>
          <p:cNvPr id="6" name="Pattern Top">
            <a:extLst>
              <a:ext uri="{FF2B5EF4-FFF2-40B4-BE49-F238E27FC236}">
                <a16:creationId xmlns:a16="http://schemas.microsoft.com/office/drawing/2014/main" id="{EBD1AE1D-321F-7D3D-9087-1A30E530623A}"/>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87106"/>
          <a:stretch/>
        </p:blipFill>
        <p:spPr>
          <a:xfrm flipH="1" flipV="1">
            <a:off x="316373" y="1422399"/>
            <a:ext cx="4785278" cy="682237"/>
          </a:xfrm>
          <a:prstGeom prst="rect">
            <a:avLst/>
          </a:prstGeom>
        </p:spPr>
      </p:pic>
      <p:pic>
        <p:nvPicPr>
          <p:cNvPr id="8" name="Pattern Top">
            <a:extLst>
              <a:ext uri="{FF2B5EF4-FFF2-40B4-BE49-F238E27FC236}">
                <a16:creationId xmlns:a16="http://schemas.microsoft.com/office/drawing/2014/main" id="{4D96D98B-ED91-659A-B3FB-B42BC7B37E6C}"/>
              </a:ext>
            </a:extLst>
          </p:cNvPr>
          <p:cNvPicPr>
            <a:picLocks/>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866" t="12894" r="48528" b="71220"/>
          <a:stretch/>
        </p:blipFill>
        <p:spPr>
          <a:xfrm flipH="1" flipV="1">
            <a:off x="316373" y="-43961"/>
            <a:ext cx="4784400" cy="14508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2" name="Title">
            <a:extLst>
              <a:ext uri="{FF2B5EF4-FFF2-40B4-BE49-F238E27FC236}">
                <a16:creationId xmlns:a16="http://schemas.microsoft.com/office/drawing/2014/main" id="{0F0F078F-8A4E-A3A0-9754-9B7523B147AA}"/>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1359823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on grey bg">
    <p:bg>
      <p:bgPr>
        <a:solidFill>
          <a:schemeClr val="tx1"/>
        </a:solidFill>
        <a:effectLst/>
      </p:bgPr>
    </p: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lvl1pPr>
              <a:defRPr>
                <a:solidFill>
                  <a:schemeClr val="bg1"/>
                </a:solidFill>
              </a:defRPr>
            </a:lvl1p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638151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 slide on grey bg">
    <p:bg>
      <p:bgPr>
        <a:solidFill>
          <a:schemeClr val="tx1"/>
        </a:solidFill>
        <a:effectLst/>
      </p:bgPr>
    </p:bg>
    <p:spTree>
      <p:nvGrpSpPr>
        <p:cNvPr id="1" name=""/>
        <p:cNvGrpSpPr/>
        <p:nvPr/>
      </p:nvGrpSpPr>
      <p:grpSpPr>
        <a:xfrm>
          <a:off x="0" y="0"/>
          <a:ext cx="0" cy="0"/>
          <a:chOff x="0" y="0"/>
          <a:chExt cx="0" cy="0"/>
        </a:xfrm>
      </p:grpSpPr>
      <p:pic>
        <p:nvPicPr>
          <p:cNvPr id="4" name="Pattern Maroon Bottom">
            <a:extLst>
              <a:ext uri="{FF2B5EF4-FFF2-40B4-BE49-F238E27FC236}">
                <a16:creationId xmlns:a16="http://schemas.microsoft.com/office/drawing/2014/main" id="{9130908F-4F0E-9ACF-557E-28B6A3C638E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5866" t="5503" r="48528" b="71220"/>
          <a:stretch/>
        </p:blipFill>
        <p:spPr>
          <a:xfrm>
            <a:off x="264823" y="4471002"/>
            <a:ext cx="4785278" cy="2148599"/>
          </a:xfrm>
          <a:prstGeom prst="rect">
            <a:avLst/>
          </a:prstGeom>
        </p:spPr>
      </p:pic>
      <p:pic>
        <p:nvPicPr>
          <p:cNvPr id="6" name="Pattern Top">
            <a:extLst>
              <a:ext uri="{FF2B5EF4-FFF2-40B4-BE49-F238E27FC236}">
                <a16:creationId xmlns:a16="http://schemas.microsoft.com/office/drawing/2014/main" id="{EBD1AE1D-321F-7D3D-9087-1A30E530623A}"/>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5866" t="5503" r="48528" b="87106"/>
          <a:stretch/>
        </p:blipFill>
        <p:spPr>
          <a:xfrm flipH="1" flipV="1">
            <a:off x="316373" y="1422399"/>
            <a:ext cx="4785278" cy="682237"/>
          </a:xfrm>
          <a:prstGeom prst="rect">
            <a:avLst/>
          </a:prstGeom>
        </p:spPr>
      </p:pic>
      <p:pic>
        <p:nvPicPr>
          <p:cNvPr id="8" name="Pattern Top">
            <a:extLst>
              <a:ext uri="{FF2B5EF4-FFF2-40B4-BE49-F238E27FC236}">
                <a16:creationId xmlns:a16="http://schemas.microsoft.com/office/drawing/2014/main" id="{4D96D98B-ED91-659A-B3FB-B42BC7B37E6C}"/>
              </a:ext>
            </a:extLst>
          </p:cNvPr>
          <p:cNvPicPr>
            <a:picLocks/>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15866" t="12894" r="48528" b="71220"/>
          <a:stretch/>
        </p:blipFill>
        <p:spPr>
          <a:xfrm flipH="1" flipV="1">
            <a:off x="316373" y="-43961"/>
            <a:ext cx="4784400" cy="14508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bg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3" name="Title">
            <a:extLst>
              <a:ext uri="{FF2B5EF4-FFF2-40B4-BE49-F238E27FC236}">
                <a16:creationId xmlns:a16="http://schemas.microsoft.com/office/drawing/2014/main" id="{0322BCAE-CD52-F05E-AB35-904BBB08A862}"/>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910859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maroon banner">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9675" t="66265" r="9774" b="6982"/>
          <a:stretch/>
        </p:blipFill>
        <p:spPr>
          <a:xfrm>
            <a:off x="-7951" y="-2"/>
            <a:ext cx="12204000" cy="1410835"/>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84456" y="1"/>
            <a:ext cx="2609736" cy="1410832"/>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0241" y="1697394"/>
            <a:ext cx="11504429" cy="4801655"/>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8886865" cy="1019176"/>
          </a:xfrm>
          <a:prstGeom prst="rect">
            <a:avLst/>
          </a:prstGeom>
        </p:spPr>
        <p:txBody>
          <a:bodyP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24972838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maroon banner and pattern panel">
    <p:spTree>
      <p:nvGrpSpPr>
        <p:cNvPr id="1" name=""/>
        <p:cNvGrpSpPr/>
        <p:nvPr/>
      </p:nvGrpSpPr>
      <p:grpSpPr>
        <a:xfrm>
          <a:off x="0" y="0"/>
          <a:ext cx="0" cy="0"/>
          <a:chOff x="0" y="0"/>
          <a:chExt cx="0" cy="0"/>
        </a:xfrm>
      </p:grpSpPr>
      <p:pic>
        <p:nvPicPr>
          <p:cNvPr id="8" name="Maroon Banner">
            <a:extLst>
              <a:ext uri="{FF2B5EF4-FFF2-40B4-BE49-F238E27FC236}">
                <a16:creationId xmlns:a16="http://schemas.microsoft.com/office/drawing/2014/main" id="{27B3C7B2-3D0E-A7A9-4946-A4D6623DB66E}"/>
              </a:ext>
            </a:extLst>
          </p:cNvPr>
          <p:cNvPicPr>
            <a:picLocks/>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9675" t="66265" r="9774" b="6982"/>
          <a:stretch/>
        </p:blipFill>
        <p:spPr>
          <a:xfrm>
            <a:off x="-7951" y="-2"/>
            <a:ext cx="12204000" cy="1410835"/>
          </a:xfrm>
          <a:prstGeom prst="rect">
            <a:avLst/>
          </a:prstGeom>
        </p:spPr>
      </p:pic>
      <p:pic>
        <p:nvPicPr>
          <p:cNvPr id="10" name="SU Logo">
            <a:extLst>
              <a:ext uri="{FF2B5EF4-FFF2-40B4-BE49-F238E27FC236}">
                <a16:creationId xmlns:a16="http://schemas.microsoft.com/office/drawing/2014/main" id="{24C9EA30-79BC-2EF9-2B1B-F7FC424B424D}"/>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584456" y="1"/>
            <a:ext cx="2609736" cy="1410832"/>
          </a:xfrm>
          <a:prstGeom prst="rect">
            <a:avLst/>
          </a:prstGeom>
        </p:spPr>
      </p:pic>
      <p:pic>
        <p:nvPicPr>
          <p:cNvPr id="11" name="Pattern">
            <a:extLst>
              <a:ext uri="{FF2B5EF4-FFF2-40B4-BE49-F238E27FC236}">
                <a16:creationId xmlns:a16="http://schemas.microsoft.com/office/drawing/2014/main" id="{4232ACA5-F913-4C40-9156-9574AC847B0D}"/>
              </a:ext>
            </a:extLst>
          </p:cNvPr>
          <p:cNvPicPr>
            <a:picLocks noChangeAspect="1"/>
          </p:cNvPicPr>
          <p:nvPr userDrawn="1"/>
        </p:nvPicPr>
        <p:blipFill rotWithShape="1">
          <a:blip r:embed="rId4" cstate="screen">
            <a:duotone>
              <a:schemeClr val="accent2">
                <a:shade val="45000"/>
                <a:satMod val="135000"/>
              </a:schemeClr>
              <a:prstClr val="white"/>
            </a:duotone>
            <a:alphaModFix amt="40000"/>
            <a:extLst>
              <a:ext uri="{BEBA8EAE-BF5A-486C-A8C5-ECC9F3942E4B}">
                <a14:imgProps xmlns:a14="http://schemas.microsoft.com/office/drawing/2010/main">
                  <a14:imgLayer r:embed="rId5">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790"/>
            <a:ext cx="4041984" cy="5180631"/>
          </a:xfrm>
          <a:prstGeom prst="rect">
            <a:avLst/>
          </a:prstGeom>
        </p:spPr>
      </p:pic>
      <p:sp>
        <p:nvSpPr>
          <p:cNvPr id="13" name="Content Placeholder ">
            <a:extLst>
              <a:ext uri="{FF2B5EF4-FFF2-40B4-BE49-F238E27FC236}">
                <a16:creationId xmlns:a16="http://schemas.microsoft.com/office/drawing/2014/main" id="{297102B3-ABBC-8342-9686-98DDA2B5DFAF}"/>
              </a:ext>
            </a:extLst>
          </p:cNvPr>
          <p:cNvSpPr>
            <a:spLocks noGrp="1"/>
          </p:cNvSpPr>
          <p:nvPr>
            <p:ph idx="1" hasCustomPrompt="1"/>
          </p:nvPr>
        </p:nvSpPr>
        <p:spPr>
          <a:xfrm>
            <a:off x="4298506" y="1701053"/>
            <a:ext cx="7553252" cy="4797183"/>
          </a:xfrm>
        </p:spPr>
        <p:txBody>
          <a:bodyPr>
            <a:normAutofit lnSpcReduction="10000"/>
          </a:bodyPr>
          <a:lstStyle/>
          <a:p>
            <a:r>
              <a:rPr lang="en-GB" dirty="0"/>
              <a:t>Content placeholder</a:t>
            </a:r>
          </a:p>
        </p:txBody>
      </p:sp>
      <p:sp>
        <p:nvSpPr>
          <p:cNvPr id="14" name="Sub-heading">
            <a:extLst>
              <a:ext uri="{FF2B5EF4-FFF2-40B4-BE49-F238E27FC236}">
                <a16:creationId xmlns:a16="http://schemas.microsoft.com/office/drawing/2014/main" id="{F0A305C8-DF3E-DB45-9F64-CF839254AACB}"/>
              </a:ext>
            </a:extLst>
          </p:cNvPr>
          <p:cNvSpPr>
            <a:spLocks noGrp="1"/>
          </p:cNvSpPr>
          <p:nvPr>
            <p:ph type="body" sz="quarter" idx="10" hasCustomPrompt="1"/>
          </p:nvPr>
        </p:nvSpPr>
        <p:spPr>
          <a:xfrm>
            <a:off x="340242" y="1701053"/>
            <a:ext cx="3703121" cy="4797183"/>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330" y="272383"/>
            <a:ext cx="8910084" cy="1019176"/>
          </a:xfrm>
          <a:prstGeom prst="rect">
            <a:avLst/>
          </a:prstGeom>
        </p:spPr>
        <p:txBody>
          <a:bodyP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21060006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slide on white bg with maroon banner">
    <p:bg>
      <p:bgPr>
        <a:solidFill>
          <a:schemeClr val="bg1"/>
        </a:solidFill>
        <a:effectLst/>
      </p:bgPr>
    </p:bg>
    <p:spTree>
      <p:nvGrpSpPr>
        <p:cNvPr id="1" name=""/>
        <p:cNvGrpSpPr/>
        <p:nvPr/>
      </p:nvGrpSpPr>
      <p:grpSpPr>
        <a:xfrm>
          <a:off x="0" y="0"/>
          <a:ext cx="0" cy="0"/>
          <a:chOff x="0" y="0"/>
          <a:chExt cx="0" cy="0"/>
        </a:xfrm>
      </p:grpSpPr>
      <p:pic>
        <p:nvPicPr>
          <p:cNvPr id="9" name="Pattern Sand Bottom">
            <a:extLst>
              <a:ext uri="{FF2B5EF4-FFF2-40B4-BE49-F238E27FC236}">
                <a16:creationId xmlns:a16="http://schemas.microsoft.com/office/drawing/2014/main" id="{7E41FF7E-0642-ED43-BF36-6F4C4C4A2BE9}"/>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5866" t="5503" r="48528" b="71220"/>
          <a:stretch/>
        </p:blipFill>
        <p:spPr>
          <a:xfrm>
            <a:off x="260606" y="4478953"/>
            <a:ext cx="4785278" cy="2148599"/>
          </a:xfrm>
          <a:prstGeom prst="rect">
            <a:avLst/>
          </a:prstGeom>
        </p:spPr>
      </p:pic>
      <p:pic>
        <p:nvPicPr>
          <p:cNvPr id="11" name="Pattern Top">
            <a:extLst>
              <a:ext uri="{FF2B5EF4-FFF2-40B4-BE49-F238E27FC236}">
                <a16:creationId xmlns:a16="http://schemas.microsoft.com/office/drawing/2014/main" id="{6124DACD-3877-F440-9547-FC58D4D8F16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5866" t="5503" r="48528" b="71220"/>
          <a:stretch/>
        </p:blipFill>
        <p:spPr>
          <a:xfrm flipV="1">
            <a:off x="260883" y="-43952"/>
            <a:ext cx="4785278" cy="2148599"/>
          </a:xfrm>
          <a:prstGeom prst="rect">
            <a:avLst/>
          </a:prstGeom>
        </p:spPr>
      </p:pic>
      <p:pic>
        <p:nvPicPr>
          <p:cNvPr id="4" name="Maroon Banner">
            <a:extLst>
              <a:ext uri="{FF2B5EF4-FFF2-40B4-BE49-F238E27FC236}">
                <a16:creationId xmlns:a16="http://schemas.microsoft.com/office/drawing/2014/main" id="{011D927B-294B-9142-D12A-08A577F8979A}"/>
              </a:ext>
            </a:extLst>
          </p:cNvPr>
          <p:cNvPicPr>
            <a:picLocks/>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9675" t="66265" r="9774" b="6982"/>
          <a:stretch/>
        </p:blipFill>
        <p:spPr>
          <a:xfrm>
            <a:off x="-7951" y="-2"/>
            <a:ext cx="12204000" cy="1410835"/>
          </a:xfrm>
          <a:prstGeom prst="rect">
            <a:avLst/>
          </a:prstGeom>
        </p:spPr>
      </p:pic>
      <p:pic>
        <p:nvPicPr>
          <p:cNvPr id="6" name="SU Logo">
            <a:extLst>
              <a:ext uri="{FF2B5EF4-FFF2-40B4-BE49-F238E27FC236}">
                <a16:creationId xmlns:a16="http://schemas.microsoft.com/office/drawing/2014/main" id="{C79BD1A6-E2E5-8AFF-1C5E-4E48D9AD9C63}"/>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9584456" y="1"/>
            <a:ext cx="2609736" cy="1410832"/>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799" y="1701053"/>
            <a:ext cx="6474047" cy="4797998"/>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7" name="Title">
            <a:extLst>
              <a:ext uri="{FF2B5EF4-FFF2-40B4-BE49-F238E27FC236}">
                <a16:creationId xmlns:a16="http://schemas.microsoft.com/office/drawing/2014/main" id="{6C67055D-7861-6C38-2642-820C3E8B34D1}"/>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12545415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17762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ver/End slide">
    <p:spTree>
      <p:nvGrpSpPr>
        <p:cNvPr id="1" name=""/>
        <p:cNvGrpSpPr/>
        <p:nvPr/>
      </p:nvGrpSpPr>
      <p:grpSpPr>
        <a:xfrm>
          <a:off x="0" y="0"/>
          <a:ext cx="0" cy="0"/>
          <a:chOff x="0" y="0"/>
          <a:chExt cx="0" cy="0"/>
        </a:xfrm>
      </p:grpSpPr>
      <p:sp>
        <p:nvSpPr>
          <p:cNvPr id="4" name="Picture Placeholder ">
            <a:extLst>
              <a:ext uri="{FF2B5EF4-FFF2-40B4-BE49-F238E27FC236}">
                <a16:creationId xmlns:a16="http://schemas.microsoft.com/office/drawing/2014/main" id="{9ED6FEF4-BAF3-0D66-B6BF-B81560E0E53B}"/>
              </a:ext>
            </a:extLst>
          </p:cNvPr>
          <p:cNvSpPr>
            <a:spLocks noGrp="1"/>
          </p:cNvSpPr>
          <p:nvPr>
            <p:ph type="pic" sz="quarter" idx="11"/>
          </p:nvPr>
        </p:nvSpPr>
        <p:spPr>
          <a:xfrm>
            <a:off x="0" y="-2"/>
            <a:ext cx="12192000" cy="6858001"/>
          </a:xfrm>
          <a:solidFill>
            <a:schemeClr val="bg1">
              <a:lumMod val="95000"/>
            </a:schemeClr>
          </a:solidFill>
        </p:spPr>
        <p:txBody>
          <a:bodyPr>
            <a:normAutofit/>
          </a:bodyPr>
          <a:lstStyle>
            <a:lvl1pPr marL="0" indent="0">
              <a:buFontTx/>
              <a:buNone/>
              <a:defRPr sz="1400"/>
            </a:lvl1pPr>
          </a:lstStyle>
          <a:p>
            <a:endParaRPr lang="en-US" dirty="0"/>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0" y="2700954"/>
            <a:ext cx="4411640" cy="1456087"/>
          </a:xfrm>
          <a:prstGeom prst="rect">
            <a:avLst/>
          </a:prstGeom>
        </p:spPr>
        <p:txBody>
          <a:bodyPr anchor="ctr"/>
          <a:lstStyle>
            <a:lvl1pPr>
              <a:defRPr>
                <a:solidFill>
                  <a:schemeClr val="bg1"/>
                </a:solidFill>
              </a:defRPr>
            </a:lvl1pPr>
          </a:lstStyle>
          <a:p>
            <a:r>
              <a:rPr lang="en-GB" dirty="0"/>
              <a:t>CLICK TO EDIT TITLE</a:t>
            </a:r>
            <a:endParaRPr lang="en-US" dirty="0"/>
          </a:p>
        </p:txBody>
      </p:sp>
    </p:spTree>
    <p:extLst>
      <p:ext uri="{BB962C8B-B14F-4D97-AF65-F5344CB8AC3E}">
        <p14:creationId xmlns:p14="http://schemas.microsoft.com/office/powerpoint/2010/main" val="328498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olid maroon background slide">
    <p:bg>
      <p:bgPr>
        <a:solidFill>
          <a:schemeClr val="accent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EFBB9BB2-B12A-6B43-D83C-0CF7C739890E}"/>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10004928" y="7654"/>
            <a:ext cx="2187072" cy="6866389"/>
          </a:xfrm>
          <a:prstGeom prst="rect">
            <a:avLst/>
          </a:prstGeom>
        </p:spPr>
      </p:pic>
      <p:sp>
        <p:nvSpPr>
          <p:cNvPr id="4" name="Title">
            <a:extLst>
              <a:ext uri="{FF2B5EF4-FFF2-40B4-BE49-F238E27FC236}">
                <a16:creationId xmlns:a16="http://schemas.microsoft.com/office/drawing/2014/main" id="{E75E6900-34EA-B252-FDC5-6373F9E1006C}"/>
              </a:ext>
            </a:extLst>
          </p:cNvPr>
          <p:cNvSpPr>
            <a:spLocks noGrp="1"/>
          </p:cNvSpPr>
          <p:nvPr>
            <p:ph type="title" hasCustomPrompt="1"/>
          </p:nvPr>
        </p:nvSpPr>
        <p:spPr>
          <a:xfrm>
            <a:off x="340242" y="3429000"/>
            <a:ext cx="8917172" cy="1456087"/>
          </a:xfrm>
          <a:prstGeom prst="rect">
            <a:avLst/>
          </a:prstGeom>
        </p:spPr>
        <p:txBody>
          <a:bodyPr anchor="ctr"/>
          <a:lstStyle>
            <a:lvl1pPr>
              <a:defRPr>
                <a:solidFill>
                  <a:schemeClr val="bg1"/>
                </a:solidFill>
              </a:defRPr>
            </a:lvl1pPr>
          </a:lstStyle>
          <a:p>
            <a:r>
              <a:rPr lang="en-GB" dirty="0"/>
              <a:t>CLICK TO EDIT TITLE</a:t>
            </a:r>
            <a:endParaRPr lang="en-US" dirty="0"/>
          </a:p>
        </p:txBody>
      </p:sp>
      <p:pic>
        <p:nvPicPr>
          <p:cNvPr id="6" name="Graphic 5">
            <a:extLst>
              <a:ext uri="{FF2B5EF4-FFF2-40B4-BE49-F238E27FC236}">
                <a16:creationId xmlns:a16="http://schemas.microsoft.com/office/drawing/2014/main" id="{29BC7BE7-92CB-84E6-6352-F8D05593BDF1}"/>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0" y="1"/>
            <a:ext cx="3329614" cy="1800000"/>
          </a:xfrm>
          <a:prstGeom prst="rect">
            <a:avLst/>
          </a:prstGeom>
        </p:spPr>
      </p:pic>
    </p:spTree>
    <p:extLst>
      <p:ext uri="{BB962C8B-B14F-4D97-AF65-F5344CB8AC3E}">
        <p14:creationId xmlns:p14="http://schemas.microsoft.com/office/powerpoint/2010/main" val="8531206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on white bg">
    <p:spTree>
      <p:nvGrpSpPr>
        <p:cNvPr id="1" name=""/>
        <p:cNvGrpSpPr/>
        <p:nvPr/>
      </p:nvGrpSpPr>
      <p:grpSpPr>
        <a:xfrm>
          <a:off x="0" y="0"/>
          <a:ext cx="0" cy="0"/>
          <a:chOff x="0" y="0"/>
          <a:chExt cx="0" cy="0"/>
        </a:xfrm>
      </p:grpSpPr>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7907" y="1707775"/>
            <a:ext cx="11489673" cy="4785173"/>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907" y="266387"/>
            <a:ext cx="8903670"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77310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pattern">
    <p:bg>
      <p:bgPr>
        <a:solidFill>
          <a:schemeClr val="bg1"/>
        </a:solidFill>
        <a:effectLst/>
      </p:bgPr>
    </p:bg>
    <p:spTree>
      <p:nvGrpSpPr>
        <p:cNvPr id="1" name=""/>
        <p:cNvGrpSpPr/>
        <p:nvPr/>
      </p:nvGrpSpPr>
      <p:grpSpPr>
        <a:xfrm>
          <a:off x="0" y="0"/>
          <a:ext cx="0" cy="0"/>
          <a:chOff x="0" y="0"/>
          <a:chExt cx="0" cy="0"/>
        </a:xfrm>
      </p:grpSpPr>
      <p:pic>
        <p:nvPicPr>
          <p:cNvPr id="9" name="Pattern">
            <a:extLst>
              <a:ext uri="{FF2B5EF4-FFF2-40B4-BE49-F238E27FC236}">
                <a16:creationId xmlns:a16="http://schemas.microsoft.com/office/drawing/2014/main" id="{92A5C720-0429-4541-B977-B6E1AE463E85}"/>
              </a:ext>
            </a:extLst>
          </p:cNvPr>
          <p:cNvPicPr>
            <a:picLocks noChangeAspect="1"/>
          </p:cNvPicPr>
          <p:nvPr userDrawn="1"/>
        </p:nvPicPr>
        <p:blipFill rotWithShape="1">
          <a:blip r:embed="rId2" cstate="screen">
            <a:duotone>
              <a:schemeClr val="accent2">
                <a:shade val="45000"/>
                <a:satMod val="135000"/>
              </a:schemeClr>
              <a:prstClr val="white"/>
            </a:duotone>
            <a:alphaModFix amt="40000"/>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674"/>
            <a:ext cx="12190620" cy="5180748"/>
          </a:xfrm>
          <a:prstGeom prst="rect">
            <a:avLst/>
          </a:prstGeom>
        </p:spPr>
      </p:pic>
      <p:sp>
        <p:nvSpPr>
          <p:cNvPr id="4" name="Content Placeholder ">
            <a:extLst>
              <a:ext uri="{FF2B5EF4-FFF2-40B4-BE49-F238E27FC236}">
                <a16:creationId xmlns:a16="http://schemas.microsoft.com/office/drawing/2014/main" id="{4A0A04E6-82A6-6342-BC69-1852DDFBABAB}"/>
              </a:ext>
            </a:extLst>
          </p:cNvPr>
          <p:cNvSpPr>
            <a:spLocks noGrp="1"/>
          </p:cNvSpPr>
          <p:nvPr>
            <p:ph idx="1" hasCustomPrompt="1"/>
          </p:nvPr>
        </p:nvSpPr>
        <p:spPr>
          <a:xfrm>
            <a:off x="347329" y="1701053"/>
            <a:ext cx="11506253" cy="4793876"/>
          </a:xfrm>
        </p:spPr>
        <p:txBody>
          <a:bodyPr>
            <a:normAutofit lnSpcReduction="10000"/>
          </a:bodyPr>
          <a:lstStyle/>
          <a:p>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7329" y="266387"/>
            <a:ext cx="8902997" cy="1019176"/>
          </a:xfrm>
          <a:prstGeom prst="rect">
            <a:avLst/>
          </a:prstGeom>
        </p:spPr>
        <p:txBody>
          <a:bodyPr/>
          <a:lstStyle/>
          <a:p>
            <a:r>
              <a:rPr lang="en-GB" dirty="0"/>
              <a:t>CLICK TO EDIT TITLE</a:t>
            </a:r>
            <a:endParaRPr lang="en-US" dirty="0"/>
          </a:p>
        </p:txBody>
      </p:sp>
    </p:spTree>
    <p:extLst>
      <p:ext uri="{BB962C8B-B14F-4D97-AF65-F5344CB8AC3E}">
        <p14:creationId xmlns:p14="http://schemas.microsoft.com/office/powerpoint/2010/main" val="1273491340"/>
      </p:ext>
    </p:extLst>
  </p:cSld>
  <p:clrMapOvr>
    <a:masterClrMapping/>
  </p:clrMapOvr>
  <p:extLst>
    <p:ext uri="{DCECCB84-F9BA-43D5-87BE-67443E8EF086}">
      <p15:sldGuideLst xmlns:p15="http://schemas.microsoft.com/office/powerpoint/2012/main">
        <p15:guide id="1" orient="horz" pos="845" userDrawn="1">
          <p15:clr>
            <a:srgbClr val="FBAE40"/>
          </p15:clr>
        </p15:guide>
        <p15:guide id="2" orient="horz" pos="86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heading and content on white bg with pattern panel">
    <p:spTree>
      <p:nvGrpSpPr>
        <p:cNvPr id="1" name=""/>
        <p:cNvGrpSpPr/>
        <p:nvPr/>
      </p:nvGrpSpPr>
      <p:grpSpPr>
        <a:xfrm>
          <a:off x="0" y="0"/>
          <a:ext cx="0" cy="0"/>
          <a:chOff x="0" y="0"/>
          <a:chExt cx="0" cy="0"/>
        </a:xfrm>
      </p:grpSpPr>
      <p:pic>
        <p:nvPicPr>
          <p:cNvPr id="11" name="Pattern">
            <a:extLst>
              <a:ext uri="{FF2B5EF4-FFF2-40B4-BE49-F238E27FC236}">
                <a16:creationId xmlns:a16="http://schemas.microsoft.com/office/drawing/2014/main" id="{4232ACA5-F913-4C40-9156-9574AC847B0D}"/>
              </a:ext>
            </a:extLst>
          </p:cNvPr>
          <p:cNvPicPr>
            <a:picLocks noChangeAspect="1"/>
          </p:cNvPicPr>
          <p:nvPr userDrawn="1"/>
        </p:nvPicPr>
        <p:blipFill rotWithShape="1">
          <a:blip r:embed="rId2" cstate="screen">
            <a:duotone>
              <a:schemeClr val="accent2">
                <a:shade val="45000"/>
                <a:satMod val="135000"/>
              </a:schemeClr>
              <a:prstClr val="white"/>
            </a:duotone>
            <a:alphaModFix amt="40000"/>
            <a:extLst>
              <a:ext uri="{BEBA8EAE-BF5A-486C-A8C5-ECC9F3942E4B}">
                <a14:imgProps xmlns:a14="http://schemas.microsoft.com/office/drawing/2010/main">
                  <a14:imgLayer r:embed="rId3">
                    <a14:imgEffect>
                      <a14:sharpenSoften amount="50000"/>
                    </a14:imgEffect>
                    <a14:imgEffect>
                      <a14:colorTemperature colorTemp="11500"/>
                    </a14:imgEffect>
                    <a14:imgEffect>
                      <a14:saturation sat="400000"/>
                    </a14:imgEffect>
                  </a14:imgLayer>
                </a14:imgProps>
              </a:ext>
              <a:ext uri="{28A0092B-C50C-407E-A947-70E740481C1C}">
                <a14:useLocalDpi xmlns:a14="http://schemas.microsoft.com/office/drawing/2010/main"/>
              </a:ext>
            </a:extLst>
          </a:blip>
          <a:srcRect/>
          <a:stretch/>
        </p:blipFill>
        <p:spPr>
          <a:xfrm>
            <a:off x="1379" y="1417790"/>
            <a:ext cx="4041984" cy="5180631"/>
          </a:xfrm>
          <a:prstGeom prst="rect">
            <a:avLst/>
          </a:prstGeom>
        </p:spPr>
      </p:pic>
      <p:sp>
        <p:nvSpPr>
          <p:cNvPr id="13" name="Content Placeholder ">
            <a:extLst>
              <a:ext uri="{FF2B5EF4-FFF2-40B4-BE49-F238E27FC236}">
                <a16:creationId xmlns:a16="http://schemas.microsoft.com/office/drawing/2014/main" id="{297102B3-ABBC-8342-9686-98DDA2B5DFAF}"/>
              </a:ext>
            </a:extLst>
          </p:cNvPr>
          <p:cNvSpPr>
            <a:spLocks noGrp="1"/>
          </p:cNvSpPr>
          <p:nvPr>
            <p:ph idx="1" hasCustomPrompt="1"/>
          </p:nvPr>
        </p:nvSpPr>
        <p:spPr>
          <a:xfrm>
            <a:off x="4298506" y="1701053"/>
            <a:ext cx="7553252" cy="4797183"/>
          </a:xfrm>
        </p:spPr>
        <p:txBody>
          <a:bodyPr>
            <a:normAutofit lnSpcReduction="10000"/>
          </a:bodyPr>
          <a:lstStyle/>
          <a:p>
            <a:r>
              <a:rPr lang="en-GB" dirty="0"/>
              <a:t>Content placeholder</a:t>
            </a:r>
          </a:p>
        </p:txBody>
      </p:sp>
      <p:sp>
        <p:nvSpPr>
          <p:cNvPr id="14" name="Sub-heading">
            <a:extLst>
              <a:ext uri="{FF2B5EF4-FFF2-40B4-BE49-F238E27FC236}">
                <a16:creationId xmlns:a16="http://schemas.microsoft.com/office/drawing/2014/main" id="{F0A305C8-DF3E-DB45-9F64-CF839254AACB}"/>
              </a:ext>
            </a:extLst>
          </p:cNvPr>
          <p:cNvSpPr>
            <a:spLocks noGrp="1"/>
          </p:cNvSpPr>
          <p:nvPr>
            <p:ph type="body" sz="quarter" idx="10" hasCustomPrompt="1"/>
          </p:nvPr>
        </p:nvSpPr>
        <p:spPr>
          <a:xfrm>
            <a:off x="340242" y="1701053"/>
            <a:ext cx="3703121" cy="4797183"/>
          </a:xfrm>
        </p:spPr>
        <p:txBody>
          <a:bodyPr anchor="t">
            <a:normAutofit/>
          </a:bodyPr>
          <a:lstStyle>
            <a:lvl1pPr marL="0" marR="0" indent="0" algn="l" defTabSz="914400" rtl="0" eaLnBrk="1" fontAlgn="auto" latinLnBrk="0" hangingPunct="1">
              <a:lnSpc>
                <a:spcPct val="100000"/>
              </a:lnSpc>
              <a:spcBef>
                <a:spcPts val="1000"/>
              </a:spcBef>
              <a:spcAft>
                <a:spcPts val="0"/>
              </a:spcAft>
              <a:buClr>
                <a:schemeClr val="accent2"/>
              </a:buClr>
              <a:buSzTx/>
              <a:buFontTx/>
              <a:buNone/>
              <a:tabLst/>
              <a:defRPr lang="en-GB" sz="2800" b="1" i="0" kern="1200" dirty="0">
                <a:solidFill>
                  <a:schemeClr val="tx1"/>
                </a:solidFill>
                <a:latin typeface="Trebuchet MS" panose="020B0703020202090204" pitchFamily="34" charset="0"/>
                <a:ea typeface="+mn-ea"/>
                <a:cs typeface="+mn-cs"/>
              </a:defRPr>
            </a:lvl1pPr>
          </a:lstStyle>
          <a:p>
            <a:pPr marL="0" marR="0" lvl="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pPr>
            <a:r>
              <a:rPr lang="en-GB" dirty="0">
                <a:cs typeface="+mn-cs"/>
              </a:rPr>
              <a:t>Sub-heading</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0242" y="265295"/>
            <a:ext cx="8910084" cy="1019176"/>
          </a:xfrm>
          <a:prstGeom prst="rect">
            <a:avLst/>
          </a:prstGeom>
        </p:spPr>
        <p:txBody>
          <a:bodyP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3953628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ual layout slide on white bg">
    <p:spTree>
      <p:nvGrpSpPr>
        <p:cNvPr id="1" name=""/>
        <p:cNvGrpSpPr/>
        <p:nvPr/>
      </p:nvGrpSpPr>
      <p:grpSpPr>
        <a:xfrm>
          <a:off x="0" y="0"/>
          <a:ext cx="0" cy="0"/>
          <a:chOff x="0" y="0"/>
          <a:chExt cx="0" cy="0"/>
        </a:xfrm>
      </p:grpSpPr>
      <p:sp>
        <p:nvSpPr>
          <p:cNvPr id="11" name="White Rectangle">
            <a:extLst>
              <a:ext uri="{FF2B5EF4-FFF2-40B4-BE49-F238E27FC236}">
                <a16:creationId xmlns:a16="http://schemas.microsoft.com/office/drawing/2014/main" id="{948D6589-07BC-504A-9A95-293D1FAB3969}"/>
              </a:ext>
            </a:extLst>
          </p:cNvPr>
          <p:cNvSpPr/>
          <p:nvPr userDrawn="1"/>
        </p:nvSpPr>
        <p:spPr>
          <a:xfrm>
            <a:off x="0" y="0"/>
            <a:ext cx="12192000" cy="133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Content Placeholder  2">
            <a:extLst>
              <a:ext uri="{FF2B5EF4-FFF2-40B4-BE49-F238E27FC236}">
                <a16:creationId xmlns:a16="http://schemas.microsoft.com/office/drawing/2014/main" id="{2FCD4CF8-0C12-EA43-B791-77B95BE3B8A1}"/>
              </a:ext>
            </a:extLst>
          </p:cNvPr>
          <p:cNvSpPr>
            <a:spLocks noGrp="1"/>
          </p:cNvSpPr>
          <p:nvPr>
            <p:ph idx="12" hasCustomPrompt="1"/>
          </p:nvPr>
        </p:nvSpPr>
        <p:spPr>
          <a:xfrm>
            <a:off x="6305552" y="1701053"/>
            <a:ext cx="5546206" cy="4788936"/>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1">
                <a:solidFill>
                  <a:schemeClr val="tx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4" name="Title 2">
            <a:extLst>
              <a:ext uri="{FF2B5EF4-FFF2-40B4-BE49-F238E27FC236}">
                <a16:creationId xmlns:a16="http://schemas.microsoft.com/office/drawing/2014/main" id="{3A21EA00-5D4A-874F-9DE9-2C510BCA999D}"/>
              </a:ext>
            </a:extLst>
          </p:cNvPr>
          <p:cNvSpPr>
            <a:spLocks noGrp="1"/>
          </p:cNvSpPr>
          <p:nvPr>
            <p:ph type="body" sz="quarter" idx="14" hasCustomPrompt="1"/>
          </p:nvPr>
        </p:nvSpPr>
        <p:spPr>
          <a:xfrm>
            <a:off x="6305550" y="219918"/>
            <a:ext cx="5546208" cy="1019176"/>
          </a:xfrm>
        </p:spPr>
        <p:txBody>
          <a:bodyPr/>
          <a:lstStyle>
            <a:lvl1pPr marL="0" indent="0">
              <a:buFontTx/>
              <a:buNone/>
              <a:defRPr lang="en-GB" sz="3200" b="1" i="1" kern="1200" dirty="0" smtClean="0">
                <a:solidFill>
                  <a:schemeClr val="accent1"/>
                </a:solidFill>
                <a:latin typeface="Trebuchet MS" panose="020B0703020202090204" pitchFamily="34" charset="0"/>
                <a:ea typeface="+mj-ea"/>
                <a:cs typeface="+mj-cs"/>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dirty="0"/>
              <a:t>CLICK TO EDIT TITLE</a:t>
            </a:r>
          </a:p>
        </p:txBody>
      </p:sp>
      <p:sp>
        <p:nvSpPr>
          <p:cNvPr id="15" name="Content Placeholder 1">
            <a:extLst>
              <a:ext uri="{FF2B5EF4-FFF2-40B4-BE49-F238E27FC236}">
                <a16:creationId xmlns:a16="http://schemas.microsoft.com/office/drawing/2014/main" id="{711302C3-77CD-E045-AC17-217A8FF65206}"/>
              </a:ext>
            </a:extLst>
          </p:cNvPr>
          <p:cNvSpPr>
            <a:spLocks noGrp="1"/>
          </p:cNvSpPr>
          <p:nvPr>
            <p:ph idx="1" hasCustomPrompt="1"/>
          </p:nvPr>
        </p:nvSpPr>
        <p:spPr>
          <a:xfrm>
            <a:off x="340242" y="1701053"/>
            <a:ext cx="5546208" cy="4788936"/>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solidFill>
                  <a:schemeClr val="tx1"/>
                </a:solidFill>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7" name="Title 1">
            <a:extLst>
              <a:ext uri="{FF2B5EF4-FFF2-40B4-BE49-F238E27FC236}">
                <a16:creationId xmlns:a16="http://schemas.microsoft.com/office/drawing/2014/main" id="{AD74D22F-7C30-804B-B618-3432E30FA7B0}"/>
              </a:ext>
            </a:extLst>
          </p:cNvPr>
          <p:cNvSpPr>
            <a:spLocks noGrp="1"/>
          </p:cNvSpPr>
          <p:nvPr>
            <p:ph type="title" hasCustomPrompt="1"/>
          </p:nvPr>
        </p:nvSpPr>
        <p:spPr>
          <a:xfrm>
            <a:off x="340242" y="219918"/>
            <a:ext cx="5546209" cy="1019176"/>
          </a:xfrm>
          <a:prstGeom prst="rect">
            <a:avLst/>
          </a:prstGeom>
        </p:spPr>
        <p:txBody>
          <a:bodyPr/>
          <a:lstStyle>
            <a:lvl1pPr>
              <a:lnSpc>
                <a:spcPct val="100000"/>
              </a:lnSpc>
              <a:defRPr/>
            </a:lvl1pPr>
          </a:lstStyle>
          <a:p>
            <a:r>
              <a:rPr lang="en-GB" dirty="0"/>
              <a:t>CLICK TO EDIT TITLE</a:t>
            </a:r>
            <a:endParaRPr lang="en-US" dirty="0"/>
          </a:p>
        </p:txBody>
      </p:sp>
    </p:spTree>
    <p:extLst>
      <p:ext uri="{BB962C8B-B14F-4D97-AF65-F5344CB8AC3E}">
        <p14:creationId xmlns:p14="http://schemas.microsoft.com/office/powerpoint/2010/main" val="366128784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x columns slide on white bg">
    <p:spTree>
      <p:nvGrpSpPr>
        <p:cNvPr id="1" name=""/>
        <p:cNvGrpSpPr/>
        <p:nvPr/>
      </p:nvGrpSpPr>
      <p:grpSpPr>
        <a:xfrm>
          <a:off x="0" y="0"/>
          <a:ext cx="0" cy="0"/>
          <a:chOff x="0" y="0"/>
          <a:chExt cx="0" cy="0"/>
        </a:xfrm>
      </p:grpSpPr>
      <p:sp>
        <p:nvSpPr>
          <p:cNvPr id="19" name="White Rectangle">
            <a:extLst>
              <a:ext uri="{FF2B5EF4-FFF2-40B4-BE49-F238E27FC236}">
                <a16:creationId xmlns:a16="http://schemas.microsoft.com/office/drawing/2014/main" id="{AF7E239E-9757-3248-A127-4F42F0637408}"/>
              </a:ext>
            </a:extLst>
          </p:cNvPr>
          <p:cNvSpPr/>
          <p:nvPr userDrawn="1"/>
        </p:nvSpPr>
        <p:spPr>
          <a:xfrm>
            <a:off x="0" y="0"/>
            <a:ext cx="12192000" cy="1338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3">
            <a:extLst>
              <a:ext uri="{FF2B5EF4-FFF2-40B4-BE49-F238E27FC236}">
                <a16:creationId xmlns:a16="http://schemas.microsoft.com/office/drawing/2014/main" id="{2B59F022-8EBD-944D-810D-855A24D6A260}"/>
              </a:ext>
            </a:extLst>
          </p:cNvPr>
          <p:cNvSpPr>
            <a:spLocks noGrp="1"/>
          </p:cNvSpPr>
          <p:nvPr>
            <p:ph idx="12" hasCustomPrompt="1"/>
          </p:nvPr>
        </p:nvSpPr>
        <p:spPr>
          <a:xfrm>
            <a:off x="8253778" y="1701053"/>
            <a:ext cx="3600000"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0"/>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5" name="Title 3">
            <a:extLst>
              <a:ext uri="{FF2B5EF4-FFF2-40B4-BE49-F238E27FC236}">
                <a16:creationId xmlns:a16="http://schemas.microsoft.com/office/drawing/2014/main" id="{46C5C79B-1FC7-684E-8098-DD6B7E0A0122}"/>
              </a:ext>
            </a:extLst>
          </p:cNvPr>
          <p:cNvSpPr>
            <a:spLocks noGrp="1"/>
          </p:cNvSpPr>
          <p:nvPr>
            <p:ph type="body" sz="quarter" idx="14" hasCustomPrompt="1"/>
          </p:nvPr>
        </p:nvSpPr>
        <p:spPr>
          <a:xfrm>
            <a:off x="8253778" y="216396"/>
            <a:ext cx="3600000" cy="1067301"/>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
        <p:nvSpPr>
          <p:cNvPr id="14" name="Content Placeholder  2">
            <a:extLst>
              <a:ext uri="{FF2B5EF4-FFF2-40B4-BE49-F238E27FC236}">
                <a16:creationId xmlns:a16="http://schemas.microsoft.com/office/drawing/2014/main" id="{4BF8A05F-FD1D-CD48-A3CF-DE8AF43F6977}"/>
              </a:ext>
            </a:extLst>
          </p:cNvPr>
          <p:cNvSpPr>
            <a:spLocks noGrp="1"/>
          </p:cNvSpPr>
          <p:nvPr>
            <p:ph idx="15" hasCustomPrompt="1"/>
          </p:nvPr>
        </p:nvSpPr>
        <p:spPr>
          <a:xfrm>
            <a:off x="4297619" y="1701053"/>
            <a:ext cx="3599998"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i="0"/>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7" name="Title 2">
            <a:extLst>
              <a:ext uri="{FF2B5EF4-FFF2-40B4-BE49-F238E27FC236}">
                <a16:creationId xmlns:a16="http://schemas.microsoft.com/office/drawing/2014/main" id="{5BE914C9-9E29-9D45-8E51-BE422FBBE2C1}"/>
              </a:ext>
            </a:extLst>
          </p:cNvPr>
          <p:cNvSpPr>
            <a:spLocks noGrp="1"/>
          </p:cNvSpPr>
          <p:nvPr>
            <p:ph type="body" sz="quarter" idx="17" hasCustomPrompt="1"/>
          </p:nvPr>
        </p:nvSpPr>
        <p:spPr>
          <a:xfrm>
            <a:off x="4297618" y="215776"/>
            <a:ext cx="3600000" cy="1060426"/>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
        <p:nvSpPr>
          <p:cNvPr id="10" name="Content Placeholder 1">
            <a:extLst>
              <a:ext uri="{FF2B5EF4-FFF2-40B4-BE49-F238E27FC236}">
                <a16:creationId xmlns:a16="http://schemas.microsoft.com/office/drawing/2014/main" id="{1E5D113C-3036-C842-BC1F-5B0180C05F49}"/>
              </a:ext>
            </a:extLst>
          </p:cNvPr>
          <p:cNvSpPr>
            <a:spLocks noGrp="1"/>
          </p:cNvSpPr>
          <p:nvPr>
            <p:ph idx="1" hasCustomPrompt="1"/>
          </p:nvPr>
        </p:nvSpPr>
        <p:spPr>
          <a:xfrm>
            <a:off x="341458" y="1701053"/>
            <a:ext cx="3600000" cy="4797184"/>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16" name="Title 1">
            <a:extLst>
              <a:ext uri="{FF2B5EF4-FFF2-40B4-BE49-F238E27FC236}">
                <a16:creationId xmlns:a16="http://schemas.microsoft.com/office/drawing/2014/main" id="{0A2B4331-7730-C944-82F4-41B3F12BA696}"/>
              </a:ext>
            </a:extLst>
          </p:cNvPr>
          <p:cNvSpPr>
            <a:spLocks noGrp="1"/>
          </p:cNvSpPr>
          <p:nvPr>
            <p:ph type="body" sz="quarter" idx="18" hasCustomPrompt="1"/>
          </p:nvPr>
        </p:nvSpPr>
        <p:spPr>
          <a:xfrm>
            <a:off x="341458" y="215776"/>
            <a:ext cx="3600000" cy="1060426"/>
          </a:xfrm>
        </p:spPr>
        <p:txBody>
          <a:bodyPr anchor="t">
            <a:normAutofit/>
          </a:bodyPr>
          <a:lstStyle>
            <a:lvl1pPr marL="0" indent="0">
              <a:buFontTx/>
              <a:buNone/>
              <a:defRPr sz="3200" b="1" i="0">
                <a:solidFill>
                  <a:schemeClr val="accent1"/>
                </a:solidFill>
                <a:latin typeface="Trebuchet MS" panose="020B0703020202090204" pitchFamily="34" charset="0"/>
              </a:defRPr>
            </a:lvl1pPr>
            <a:lvl2pPr marL="457200" indent="0">
              <a:buFontTx/>
              <a:buNone/>
              <a:defRPr b="1" i="1">
                <a:solidFill>
                  <a:schemeClr val="accent1"/>
                </a:solidFill>
                <a:latin typeface="Trebuchet MS" panose="020B0703020202090204" pitchFamily="34" charset="0"/>
              </a:defRPr>
            </a:lvl2pPr>
            <a:lvl3pPr marL="914400" indent="0">
              <a:buFontTx/>
              <a:buNone/>
              <a:defRPr b="1" i="1">
                <a:solidFill>
                  <a:schemeClr val="accent1"/>
                </a:solidFill>
                <a:latin typeface="Trebuchet MS" panose="020B0703020202090204" pitchFamily="34" charset="0"/>
              </a:defRPr>
            </a:lvl3pPr>
            <a:lvl4pPr marL="1371600" indent="0">
              <a:buFontTx/>
              <a:buNone/>
              <a:defRPr b="1" i="1">
                <a:solidFill>
                  <a:schemeClr val="accent1"/>
                </a:solidFill>
                <a:latin typeface="Trebuchet MS" panose="020B0703020202090204" pitchFamily="34" charset="0"/>
              </a:defRPr>
            </a:lvl4pPr>
            <a:lvl5pPr marL="1828800" indent="0" algn="l">
              <a:buFontTx/>
              <a:buNone/>
              <a:defRPr sz="3200" i="1">
                <a:solidFill>
                  <a:schemeClr val="accent1"/>
                </a:solidFill>
                <a:latin typeface="Trebuchet MS" panose="020B0703020202090204" pitchFamily="34" charset="0"/>
              </a:defRPr>
            </a:lvl5pPr>
          </a:lstStyle>
          <a:p>
            <a:pPr lvl="0"/>
            <a:r>
              <a:rPr lang="en-GB" dirty="0"/>
              <a:t>CLICK TO EDIT TITLE </a:t>
            </a:r>
          </a:p>
        </p:txBody>
      </p:sp>
    </p:spTree>
    <p:extLst>
      <p:ext uri="{BB962C8B-B14F-4D97-AF65-F5344CB8AC3E}">
        <p14:creationId xmlns:p14="http://schemas.microsoft.com/office/powerpoint/2010/main" val="205564858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slide on white bg">
    <p:bg>
      <p:bgPr>
        <a:solidFill>
          <a:schemeClr val="bg1"/>
        </a:solidFill>
        <a:effectLst/>
      </p:bgPr>
    </p:bg>
    <p:spTree>
      <p:nvGrpSpPr>
        <p:cNvPr id="1" name=""/>
        <p:cNvGrpSpPr/>
        <p:nvPr/>
      </p:nvGrpSpPr>
      <p:grpSpPr>
        <a:xfrm>
          <a:off x="0" y="0"/>
          <a:ext cx="0" cy="0"/>
          <a:chOff x="0" y="0"/>
          <a:chExt cx="0" cy="0"/>
        </a:xfrm>
      </p:grpSpPr>
      <p:pic>
        <p:nvPicPr>
          <p:cNvPr id="9" name="Pattern Bottom">
            <a:extLst>
              <a:ext uri="{FF2B5EF4-FFF2-40B4-BE49-F238E27FC236}">
                <a16:creationId xmlns:a16="http://schemas.microsoft.com/office/drawing/2014/main" id="{7E41FF7E-0642-ED43-BF36-6F4C4C4A2BE9}"/>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5866" t="5503" r="48528" b="71220"/>
          <a:stretch/>
        </p:blipFill>
        <p:spPr>
          <a:xfrm>
            <a:off x="260606" y="4478953"/>
            <a:ext cx="4785278" cy="2148599"/>
          </a:xfrm>
          <a:prstGeom prst="rect">
            <a:avLst/>
          </a:prstGeom>
        </p:spPr>
      </p:pic>
      <p:pic>
        <p:nvPicPr>
          <p:cNvPr id="11" name="Pattern Top">
            <a:extLst>
              <a:ext uri="{FF2B5EF4-FFF2-40B4-BE49-F238E27FC236}">
                <a16:creationId xmlns:a16="http://schemas.microsoft.com/office/drawing/2014/main" id="{6124DACD-3877-F440-9547-FC58D4D8F16B}"/>
              </a:ext>
            </a:extLst>
          </p:cNvPr>
          <p:cNvPicPr>
            <a:picLocks noChangeAspect="1"/>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15866" t="5503" r="48528" b="71220"/>
          <a:stretch/>
        </p:blipFill>
        <p:spPr>
          <a:xfrm flipV="1">
            <a:off x="260883" y="-43952"/>
            <a:ext cx="4785278" cy="2148599"/>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5384800" y="1701053"/>
            <a:ext cx="6474045" cy="4786833"/>
          </a:xfrm>
        </p:spPr>
        <p:txBody>
          <a:bodyPr>
            <a:normAutofit lnSpcReduction="10000"/>
          </a:bodyPr>
          <a:lstStyle>
            <a:lvl1pPr marL="0" marR="0" indent="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None/>
              <a:tabLst/>
              <a:defRPr/>
            </a:lvl1pPr>
          </a:lstStyle>
          <a:p>
            <a:pPr marL="228600" marR="0" lvl="0" indent="-228600" algn="l" defTabSz="914400" rtl="0" eaLnBrk="1" fontAlgn="auto" latinLnBrk="0" hangingPunct="1">
              <a:lnSpc>
                <a:spcPct val="100000"/>
              </a:lnSpc>
              <a:spcBef>
                <a:spcPts val="1000"/>
              </a:spcBef>
              <a:spcAft>
                <a:spcPts val="0"/>
              </a:spcAft>
              <a:buClr>
                <a:schemeClr val="accent2"/>
              </a:buClr>
              <a:buSzTx/>
              <a:buFont typeface="Arial" panose="020B0604020202020204" pitchFamily="34" charset="0"/>
              <a:buChar char="•"/>
              <a:tabLst/>
              <a:defRPr/>
            </a:pPr>
            <a:r>
              <a:rPr lang="en-GB" dirty="0"/>
              <a:t>Content placeholder</a:t>
            </a:r>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33523" y="2162753"/>
            <a:ext cx="4639444" cy="2258171"/>
          </a:xfrm>
          <a:prstGeom prst="rect">
            <a:avLst/>
          </a:prstGeom>
        </p:spPr>
        <p:txBody>
          <a:bodyPr anchor="ctr"/>
          <a:lstStyle>
            <a:lvl1pPr>
              <a:defRPr>
                <a:solidFill>
                  <a:schemeClr val="accent1"/>
                </a:solidFill>
              </a:defRPr>
            </a:lvl1pPr>
          </a:lstStyle>
          <a:p>
            <a:r>
              <a:rPr lang="en-GB" dirty="0"/>
              <a:t>CLICK TO EDIT TITLE</a:t>
            </a:r>
            <a:endParaRPr lang="en-US" dirty="0"/>
          </a:p>
        </p:txBody>
      </p:sp>
    </p:spTree>
    <p:extLst>
      <p:ext uri="{BB962C8B-B14F-4D97-AF65-F5344CB8AC3E}">
        <p14:creationId xmlns:p14="http://schemas.microsoft.com/office/powerpoint/2010/main" val="571011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white bg with maroon banner bottom">
    <p:spTree>
      <p:nvGrpSpPr>
        <p:cNvPr id="1" name=""/>
        <p:cNvGrpSpPr/>
        <p:nvPr/>
      </p:nvGrpSpPr>
      <p:grpSpPr>
        <a:xfrm>
          <a:off x="0" y="0"/>
          <a:ext cx="0" cy="0"/>
          <a:chOff x="0" y="0"/>
          <a:chExt cx="0" cy="0"/>
        </a:xfrm>
      </p:grpSpPr>
      <p:pic>
        <p:nvPicPr>
          <p:cNvPr id="6" name="Maroon Banner">
            <a:extLst>
              <a:ext uri="{FF2B5EF4-FFF2-40B4-BE49-F238E27FC236}">
                <a16:creationId xmlns:a16="http://schemas.microsoft.com/office/drawing/2014/main" id="{6167D968-35CA-1DB8-1B74-50521DED38AD}"/>
              </a:ext>
            </a:extLst>
          </p:cNvPr>
          <p:cNvPicPr>
            <a:picLocks/>
          </p:cNvPicPr>
          <p:nvPr userDrawn="1"/>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l="9735" t="68607" r="9714" b="8720"/>
          <a:stretch/>
        </p:blipFill>
        <p:spPr>
          <a:xfrm>
            <a:off x="-7951" y="5669751"/>
            <a:ext cx="12204000" cy="1195743"/>
          </a:xfrm>
          <a:prstGeom prst="rect">
            <a:avLst/>
          </a:prstGeom>
        </p:spPr>
      </p:pic>
      <p:pic>
        <p:nvPicPr>
          <p:cNvPr id="8" name="SU Logo">
            <a:extLst>
              <a:ext uri="{FF2B5EF4-FFF2-40B4-BE49-F238E27FC236}">
                <a16:creationId xmlns:a16="http://schemas.microsoft.com/office/drawing/2014/main" id="{9A31297D-9031-1678-3B32-24C6FFF8A508}"/>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684670" y="5669752"/>
            <a:ext cx="2160000" cy="1167700"/>
          </a:xfrm>
          <a:prstGeom prst="rect">
            <a:avLst/>
          </a:prstGeom>
        </p:spPr>
      </p:pic>
      <p:sp>
        <p:nvSpPr>
          <p:cNvPr id="10" name="Content Placeholder ">
            <a:extLst>
              <a:ext uri="{FF2B5EF4-FFF2-40B4-BE49-F238E27FC236}">
                <a16:creationId xmlns:a16="http://schemas.microsoft.com/office/drawing/2014/main" id="{1E5D113C-3036-C842-BC1F-5B0180C05F49}"/>
              </a:ext>
            </a:extLst>
          </p:cNvPr>
          <p:cNvSpPr>
            <a:spLocks noGrp="1"/>
          </p:cNvSpPr>
          <p:nvPr>
            <p:ph idx="1" hasCustomPrompt="1"/>
          </p:nvPr>
        </p:nvSpPr>
        <p:spPr>
          <a:xfrm>
            <a:off x="340241" y="1697394"/>
            <a:ext cx="11504429" cy="3781503"/>
          </a:xfrm>
        </p:spPr>
        <p:txBody>
          <a:bodyPr>
            <a:normAutofit lnSpcReduction="10000"/>
          </a:bodyPr>
          <a:lstStyle/>
          <a:p>
            <a:r>
              <a:rPr lang="en-GB" dirty="0"/>
              <a:t>Content placeholder</a:t>
            </a:r>
          </a:p>
        </p:txBody>
      </p:sp>
      <p:sp>
        <p:nvSpPr>
          <p:cNvPr id="7" name="White.Banner.Top">
            <a:extLst>
              <a:ext uri="{FF2B5EF4-FFF2-40B4-BE49-F238E27FC236}">
                <a16:creationId xmlns:a16="http://schemas.microsoft.com/office/drawing/2014/main" id="{C181FDE8-2CDE-9B53-F6F0-DC7BB4C9FF0A}"/>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a:extLst>
              <a:ext uri="{FF2B5EF4-FFF2-40B4-BE49-F238E27FC236}">
                <a16:creationId xmlns:a16="http://schemas.microsoft.com/office/drawing/2014/main" id="{4F38FE0C-DEEE-374F-87A7-4115B8F04250}"/>
              </a:ext>
            </a:extLst>
          </p:cNvPr>
          <p:cNvSpPr>
            <a:spLocks noGrp="1"/>
          </p:cNvSpPr>
          <p:nvPr>
            <p:ph type="title" hasCustomPrompt="1"/>
          </p:nvPr>
        </p:nvSpPr>
        <p:spPr>
          <a:xfrm>
            <a:off x="349621" y="272383"/>
            <a:ext cx="11495049" cy="1019176"/>
          </a:xfrm>
          <a:prstGeom prst="rect">
            <a:avLst/>
          </a:prstGeom>
        </p:spPr>
        <p:txBody>
          <a:bodyPr/>
          <a:lstStyle>
            <a:lvl1pPr>
              <a:defRPr>
                <a:solidFill>
                  <a:schemeClr val="accent1"/>
                </a:solidFill>
              </a:defRPr>
            </a:lvl1pPr>
          </a:lstStyle>
          <a:p>
            <a:r>
              <a:rPr lang="en-GB" dirty="0"/>
              <a:t>CLICK TO EDIT TITLE</a:t>
            </a:r>
            <a:endParaRPr lang="en-US" dirty="0"/>
          </a:p>
        </p:txBody>
      </p:sp>
      <p:sp>
        <p:nvSpPr>
          <p:cNvPr id="3" name="Gold strip">
            <a:extLst>
              <a:ext uri="{FF2B5EF4-FFF2-40B4-BE49-F238E27FC236}">
                <a16:creationId xmlns:a16="http://schemas.microsoft.com/office/drawing/2014/main" id="{B7788DC2-C383-B063-CAF1-06925BC59BE4}"/>
              </a:ext>
            </a:extLst>
          </p:cNvPr>
          <p:cNvSpPr/>
          <p:nvPr userDrawn="1"/>
        </p:nvSpPr>
        <p:spPr>
          <a:xfrm>
            <a:off x="0" y="-10274"/>
            <a:ext cx="12192000" cy="216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Footer">
            <a:extLst>
              <a:ext uri="{FF2B5EF4-FFF2-40B4-BE49-F238E27FC236}">
                <a16:creationId xmlns:a16="http://schemas.microsoft.com/office/drawing/2014/main" id="{1EB4AFB9-AD46-D1E1-906D-A134828DBB34}"/>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endParaRPr lang="en-GB" sz="1000" b="0" i="0" dirty="0">
              <a:solidFill>
                <a:schemeClr val="bg1"/>
              </a:solidFill>
              <a:latin typeface="Trebuchet MS" panose="020B0703020202090204" pitchFamily="34" charset="0"/>
            </a:endParaRPr>
          </a:p>
        </p:txBody>
      </p:sp>
      <p:sp>
        <p:nvSpPr>
          <p:cNvPr id="15" name="Text Placeholder 14">
            <a:extLst>
              <a:ext uri="{FF2B5EF4-FFF2-40B4-BE49-F238E27FC236}">
                <a16:creationId xmlns:a16="http://schemas.microsoft.com/office/drawing/2014/main" id="{CF23EA05-838C-E5C6-2C9D-1239932B0F04}"/>
              </a:ext>
            </a:extLst>
          </p:cNvPr>
          <p:cNvSpPr>
            <a:spLocks noGrp="1"/>
          </p:cNvSpPr>
          <p:nvPr>
            <p:ph type="body" sz="quarter" idx="10" hasCustomPrompt="1"/>
          </p:nvPr>
        </p:nvSpPr>
        <p:spPr>
          <a:xfrm>
            <a:off x="347329" y="5851917"/>
            <a:ext cx="9238881" cy="803370"/>
          </a:xfrm>
        </p:spPr>
        <p:txBody>
          <a:bodyPr anchor="ctr">
            <a:noAutofit/>
          </a:bodyPr>
          <a:lstStyle>
            <a:lvl1pPr marL="0" indent="0">
              <a:buFontTx/>
              <a:buNone/>
              <a:defRPr sz="1100">
                <a:solidFill>
                  <a:schemeClr val="bg1"/>
                </a:solidFill>
              </a:defRPr>
            </a:lvl1pPr>
            <a:lvl2pPr marL="457200" indent="0">
              <a:buFontTx/>
              <a:buNone/>
              <a:defRPr sz="1100">
                <a:solidFill>
                  <a:schemeClr val="bg1"/>
                </a:solidFill>
              </a:defRPr>
            </a:lvl2pPr>
            <a:lvl3pPr marL="914400" indent="0">
              <a:buFontTx/>
              <a:buNone/>
              <a:defRPr sz="1100">
                <a:solidFill>
                  <a:schemeClr val="bg1"/>
                </a:solidFill>
              </a:defRPr>
            </a:lvl3pPr>
            <a:lvl4pPr marL="1371600" indent="0">
              <a:buFontTx/>
              <a:buNone/>
              <a:defRPr sz="1100">
                <a:solidFill>
                  <a:schemeClr val="bg1"/>
                </a:solidFill>
              </a:defRPr>
            </a:lvl4pPr>
            <a:lvl5pPr marL="1828800" indent="0">
              <a:buFontTx/>
              <a:buNone/>
              <a:defRPr sz="1100">
                <a:solidFill>
                  <a:schemeClr val="bg1"/>
                </a:solidFill>
              </a:defRPr>
            </a:lvl5pPr>
          </a:lstStyle>
          <a:p>
            <a:pPr lvl="0"/>
            <a:r>
              <a:rPr lang="en-GB" dirty="0"/>
              <a:t>Click to edit text </a:t>
            </a:r>
          </a:p>
        </p:txBody>
      </p:sp>
    </p:spTree>
    <p:extLst>
      <p:ext uri="{BB962C8B-B14F-4D97-AF65-F5344CB8AC3E}">
        <p14:creationId xmlns:p14="http://schemas.microsoft.com/office/powerpoint/2010/main" val="4043099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White.Strip.Footer">
            <a:extLst>
              <a:ext uri="{FF2B5EF4-FFF2-40B4-BE49-F238E27FC236}">
                <a16:creationId xmlns:a16="http://schemas.microsoft.com/office/drawing/2014/main" id="{CA1C759E-C34F-40B0-240D-BD3B24826B0B}"/>
              </a:ext>
            </a:extLst>
          </p:cNvPr>
          <p:cNvSpPr/>
          <p:nvPr userDrawn="1"/>
        </p:nvSpPr>
        <p:spPr>
          <a:xfrm>
            <a:off x="0" y="6585222"/>
            <a:ext cx="12192000" cy="275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a:extLst>
              <a:ext uri="{FF2B5EF4-FFF2-40B4-BE49-F238E27FC236}">
                <a16:creationId xmlns:a16="http://schemas.microsoft.com/office/drawing/2014/main" id="{5DE18A1C-E612-604E-AA9F-9A73E465BA68}"/>
              </a:ext>
            </a:extLst>
          </p:cNvPr>
          <p:cNvSpPr txBox="1">
            <a:spLocks/>
          </p:cNvSpPr>
          <p:nvPr userDrawn="1"/>
        </p:nvSpPr>
        <p:spPr>
          <a:xfrm>
            <a:off x="515938" y="6597651"/>
            <a:ext cx="11125200" cy="266492"/>
          </a:xfrm>
          <a:prstGeom prst="rect">
            <a:avLst/>
          </a:prstGeom>
        </p:spPr>
        <p:txBody>
          <a:bodyPr anchor="t">
            <a:noAutofit/>
          </a:bodyPr>
          <a:lstStyle>
            <a:lvl1pPr marL="0" indent="0" algn="l" defTabSz="914400" rtl="0" eaLnBrk="1" latinLnBrk="0" hangingPunct="1">
              <a:lnSpc>
                <a:spcPct val="100000"/>
              </a:lnSpc>
              <a:spcBef>
                <a:spcPts val="1000"/>
              </a:spcBef>
              <a:buClr>
                <a:schemeClr val="accent2"/>
              </a:buClr>
              <a:buFontTx/>
              <a:buNone/>
              <a:defRPr lang="en-GB" sz="1000" b="1" i="0" kern="1200" dirty="0">
                <a:solidFill>
                  <a:schemeClr val="accent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Calibri Light" panose="020F030202020403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Calibri Light" panose="020F030202020403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GB" sz="1000" b="0" i="0" dirty="0">
                <a:solidFill>
                  <a:schemeClr val="accent1"/>
                </a:solidFill>
                <a:latin typeface="Trebuchet MS" panose="020B0703020202090204" pitchFamily="34" charset="0"/>
              </a:rPr>
              <a:t>Military Science · </a:t>
            </a:r>
            <a:r>
              <a:rPr lang="en-GB" sz="1000" b="0" i="0" dirty="0" err="1">
                <a:solidFill>
                  <a:schemeClr val="accent1"/>
                </a:solidFill>
                <a:latin typeface="Trebuchet MS" panose="020B0703020202090204" pitchFamily="34" charset="0"/>
              </a:rPr>
              <a:t>EyeNzululwazi</a:t>
            </a:r>
            <a:r>
              <a:rPr lang="en-GB" sz="1000" b="0" i="0" dirty="0">
                <a:solidFill>
                  <a:schemeClr val="accent1"/>
                </a:solidFill>
                <a:latin typeface="Trebuchet MS" panose="020B0703020202090204" pitchFamily="34" charset="0"/>
              </a:rPr>
              <a:t> </a:t>
            </a:r>
            <a:r>
              <a:rPr lang="en-GB" sz="1000" b="0" i="0" dirty="0" err="1">
                <a:solidFill>
                  <a:schemeClr val="accent1"/>
                </a:solidFill>
                <a:latin typeface="Trebuchet MS" panose="020B0703020202090204" pitchFamily="34" charset="0"/>
              </a:rPr>
              <a:t>ngezoMkhosi</a:t>
            </a:r>
            <a:r>
              <a:rPr lang="en-GB" sz="1000" b="0" i="0" dirty="0">
                <a:solidFill>
                  <a:schemeClr val="accent1"/>
                </a:solidFill>
                <a:latin typeface="Trebuchet MS" panose="020B0703020202090204" pitchFamily="34" charset="0"/>
              </a:rPr>
              <a:t> · </a:t>
            </a:r>
            <a:r>
              <a:rPr lang="en-GB" sz="1000" b="0" i="0" dirty="0" err="1">
                <a:solidFill>
                  <a:schemeClr val="accent1"/>
                </a:solidFill>
                <a:latin typeface="Trebuchet MS" panose="020B0703020202090204" pitchFamily="34" charset="0"/>
              </a:rPr>
              <a:t>Krygskunde</a:t>
            </a:r>
            <a:endParaRPr lang="en-GB" sz="1000" b="0" i="0" dirty="0">
              <a:solidFill>
                <a:schemeClr val="accent1"/>
              </a:solidFill>
              <a:latin typeface="Trebuchet MS" panose="020B0703020202090204" pitchFamily="34" charset="0"/>
            </a:endParaRPr>
          </a:p>
        </p:txBody>
      </p:sp>
      <p:cxnSp>
        <p:nvCxnSpPr>
          <p:cNvPr id="7" name="Gold line">
            <a:extLst>
              <a:ext uri="{FF2B5EF4-FFF2-40B4-BE49-F238E27FC236}">
                <a16:creationId xmlns:a16="http://schemas.microsoft.com/office/drawing/2014/main" id="{3693D1F9-4515-3318-7EC4-D360748AA11D}"/>
              </a:ext>
            </a:extLst>
          </p:cNvPr>
          <p:cNvCxnSpPr>
            <a:cxnSpLocks/>
          </p:cNvCxnSpPr>
          <p:nvPr userDrawn="1"/>
        </p:nvCxnSpPr>
        <p:spPr>
          <a:xfrm>
            <a:off x="0" y="6590156"/>
            <a:ext cx="12192000" cy="0"/>
          </a:xfrm>
          <a:prstGeom prst="line">
            <a:avLst/>
          </a:prstGeom>
          <a:ln w="19050">
            <a:solidFill>
              <a:schemeClr val="accent2"/>
            </a:solidFill>
          </a:ln>
        </p:spPr>
        <p:style>
          <a:lnRef idx="1">
            <a:schemeClr val="accent2"/>
          </a:lnRef>
          <a:fillRef idx="0">
            <a:schemeClr val="accent2"/>
          </a:fillRef>
          <a:effectRef idx="0">
            <a:schemeClr val="accent2"/>
          </a:effectRef>
          <a:fontRef idx="minor">
            <a:schemeClr val="tx1"/>
          </a:fontRef>
        </p:style>
      </p:cxnSp>
      <p:sp>
        <p:nvSpPr>
          <p:cNvPr id="3" name="Content placeholder">
            <a:extLst>
              <a:ext uri="{FF2B5EF4-FFF2-40B4-BE49-F238E27FC236}">
                <a16:creationId xmlns:a16="http://schemas.microsoft.com/office/drawing/2014/main" id="{301AC438-5C4B-A74B-973C-02E8105BD4BD}"/>
              </a:ext>
            </a:extLst>
          </p:cNvPr>
          <p:cNvSpPr>
            <a:spLocks noGrp="1"/>
          </p:cNvSpPr>
          <p:nvPr>
            <p:ph type="body" idx="1"/>
          </p:nvPr>
        </p:nvSpPr>
        <p:spPr>
          <a:xfrm>
            <a:off x="340242" y="1708280"/>
            <a:ext cx="11511516" cy="4782544"/>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White.Banner.Top">
            <a:extLst>
              <a:ext uri="{FF2B5EF4-FFF2-40B4-BE49-F238E27FC236}">
                <a16:creationId xmlns:a16="http://schemas.microsoft.com/office/drawing/2014/main" id="{D70D17EB-87E2-EC45-B0B0-B16E5C2558F6}"/>
              </a:ext>
            </a:extLst>
          </p:cNvPr>
          <p:cNvSpPr/>
          <p:nvPr userDrawn="1"/>
        </p:nvSpPr>
        <p:spPr>
          <a:xfrm>
            <a:off x="0" y="-1"/>
            <a:ext cx="12192000" cy="1418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SU Logo">
            <a:extLst>
              <a:ext uri="{FF2B5EF4-FFF2-40B4-BE49-F238E27FC236}">
                <a16:creationId xmlns:a16="http://schemas.microsoft.com/office/drawing/2014/main" id="{D9086DBD-5A09-A082-83CD-FF70F4F45CF9}"/>
              </a:ext>
            </a:extLst>
          </p:cNvPr>
          <p:cNvPicPr>
            <a:picLocks noChangeAspect="1"/>
          </p:cNvPicPr>
          <p:nvPr userDrawn="1"/>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9584456" y="1"/>
            <a:ext cx="2609737" cy="1410832"/>
          </a:xfrm>
          <a:prstGeom prst="rect">
            <a:avLst/>
          </a:prstGeom>
        </p:spPr>
      </p:pic>
      <p:sp>
        <p:nvSpPr>
          <p:cNvPr id="2" name="Title">
            <a:extLst>
              <a:ext uri="{FF2B5EF4-FFF2-40B4-BE49-F238E27FC236}">
                <a16:creationId xmlns:a16="http://schemas.microsoft.com/office/drawing/2014/main" id="{EC044E2A-3062-F245-818F-F465A0481FCB}"/>
              </a:ext>
            </a:extLst>
          </p:cNvPr>
          <p:cNvSpPr>
            <a:spLocks noGrp="1"/>
          </p:cNvSpPr>
          <p:nvPr>
            <p:ph type="title"/>
          </p:nvPr>
        </p:nvSpPr>
        <p:spPr>
          <a:xfrm>
            <a:off x="338049" y="265152"/>
            <a:ext cx="8903973" cy="1052900"/>
          </a:xfrm>
          <a:prstGeom prst="rect">
            <a:avLst/>
          </a:prstGeom>
        </p:spPr>
        <p:txBody>
          <a:bodyPr vert="horz" lIns="91440" tIns="45720" rIns="91440" bIns="45720" rtlCol="0" anchor="t">
            <a:normAutofit/>
          </a:bodyPr>
          <a:lstStyle/>
          <a:p>
            <a:r>
              <a:rPr lang="en-GB" dirty="0"/>
              <a:t>CLICK TO EDIT MASTER TITLE STYLE</a:t>
            </a:r>
            <a:endParaRPr lang="en-US" dirty="0"/>
          </a:p>
        </p:txBody>
      </p:sp>
      <p:cxnSp>
        <p:nvCxnSpPr>
          <p:cNvPr id="17" name="Straight Connector 16" hidden="1">
            <a:extLst>
              <a:ext uri="{FF2B5EF4-FFF2-40B4-BE49-F238E27FC236}">
                <a16:creationId xmlns:a16="http://schemas.microsoft.com/office/drawing/2014/main" id="{D5D9A9DC-00EF-2E31-9F03-326088DB4048}"/>
              </a:ext>
            </a:extLst>
          </p:cNvPr>
          <p:cNvCxnSpPr/>
          <p:nvPr userDrawn="1"/>
        </p:nvCxnSpPr>
        <p:spPr>
          <a:xfrm>
            <a:off x="-355601" y="1413743"/>
            <a:ext cx="13926457"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hidden="1">
            <a:extLst>
              <a:ext uri="{FF2B5EF4-FFF2-40B4-BE49-F238E27FC236}">
                <a16:creationId xmlns:a16="http://schemas.microsoft.com/office/drawing/2014/main" id="{FFDA071B-3A7E-3265-CD6B-8B290A273793}"/>
              </a:ext>
            </a:extLst>
          </p:cNvPr>
          <p:cNvSpPr/>
          <p:nvPr userDrawn="1"/>
        </p:nvSpPr>
        <p:spPr>
          <a:xfrm>
            <a:off x="340242" y="354420"/>
            <a:ext cx="11511517" cy="6142892"/>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hidden="1">
            <a:extLst>
              <a:ext uri="{FF2B5EF4-FFF2-40B4-BE49-F238E27FC236}">
                <a16:creationId xmlns:a16="http://schemas.microsoft.com/office/drawing/2014/main" id="{22D32F58-0A4C-7878-21CF-B413B294E22E}"/>
              </a:ext>
            </a:extLst>
          </p:cNvPr>
          <p:cNvSpPr/>
          <p:nvPr userDrawn="1"/>
        </p:nvSpPr>
        <p:spPr>
          <a:xfrm>
            <a:off x="9584456" y="313273"/>
            <a:ext cx="342272" cy="34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hidden="1">
            <a:extLst>
              <a:ext uri="{FF2B5EF4-FFF2-40B4-BE49-F238E27FC236}">
                <a16:creationId xmlns:a16="http://schemas.microsoft.com/office/drawing/2014/main" id="{FA2AA88C-E7FB-D2AE-FFF2-E135C26E6D42}"/>
              </a:ext>
            </a:extLst>
          </p:cNvPr>
          <p:cNvCxnSpPr/>
          <p:nvPr userDrawn="1"/>
        </p:nvCxnSpPr>
        <p:spPr>
          <a:xfrm>
            <a:off x="9249110" y="-425303"/>
            <a:ext cx="0" cy="7549117"/>
          </a:xfrm>
          <a:prstGeom prst="line">
            <a:avLst/>
          </a:prstGeom>
        </p:spPr>
        <p:style>
          <a:lnRef idx="1">
            <a:schemeClr val="accent1"/>
          </a:lnRef>
          <a:fillRef idx="0">
            <a:schemeClr val="accent1"/>
          </a:fillRef>
          <a:effectRef idx="0">
            <a:schemeClr val="accent1"/>
          </a:effectRef>
          <a:fontRef idx="minor">
            <a:schemeClr val="tx1"/>
          </a:fontRef>
        </p:style>
      </p:cxnSp>
      <p:sp>
        <p:nvSpPr>
          <p:cNvPr id="23" name="Rectangle 22" hidden="1">
            <a:extLst>
              <a:ext uri="{FF2B5EF4-FFF2-40B4-BE49-F238E27FC236}">
                <a16:creationId xmlns:a16="http://schemas.microsoft.com/office/drawing/2014/main" id="{BBA097D7-678A-F0BE-FE91-E7E8F3A9FBFD}"/>
              </a:ext>
            </a:extLst>
          </p:cNvPr>
          <p:cNvSpPr/>
          <p:nvPr userDrawn="1"/>
        </p:nvSpPr>
        <p:spPr>
          <a:xfrm>
            <a:off x="9262234" y="6504999"/>
            <a:ext cx="342272" cy="34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hidden="1">
            <a:extLst>
              <a:ext uri="{FF2B5EF4-FFF2-40B4-BE49-F238E27FC236}">
                <a16:creationId xmlns:a16="http://schemas.microsoft.com/office/drawing/2014/main" id="{B48ACC47-CB5D-F4B3-89E0-DFC2258C411D}"/>
              </a:ext>
            </a:extLst>
          </p:cNvPr>
          <p:cNvCxnSpPr/>
          <p:nvPr userDrawn="1"/>
        </p:nvCxnSpPr>
        <p:spPr>
          <a:xfrm>
            <a:off x="-355058" y="1697394"/>
            <a:ext cx="13532342" cy="0"/>
          </a:xfrm>
          <a:prstGeom prst="line">
            <a:avLst/>
          </a:prstGeom>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185710988"/>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697" r:id="rId3"/>
    <p:sldLayoutId id="2147483725" r:id="rId4"/>
    <p:sldLayoutId id="2147483712" r:id="rId5"/>
    <p:sldLayoutId id="2147483716" r:id="rId6"/>
    <p:sldLayoutId id="2147483741" r:id="rId7"/>
    <p:sldLayoutId id="2147483729" r:id="rId8"/>
    <p:sldLayoutId id="2147483769" r:id="rId9"/>
    <p:sldLayoutId id="2147483768" r:id="rId10"/>
    <p:sldLayoutId id="2147483757" r:id="rId11"/>
    <p:sldLayoutId id="2147483760" r:id="rId12"/>
    <p:sldLayoutId id="2147483761" r:id="rId13"/>
    <p:sldLayoutId id="2147483764" r:id="rId14"/>
    <p:sldLayoutId id="2147483756" r:id="rId15"/>
    <p:sldLayoutId id="2147483765" r:id="rId16"/>
    <p:sldLayoutId id="2147483766" r:id="rId17"/>
    <p:sldLayoutId id="2147483755" r:id="rId18"/>
    <p:sldLayoutId id="2147483767" r:id="rId19"/>
  </p:sldLayoutIdLst>
  <p:hf hdr="0" ftr="0" dt="0"/>
  <p:txStyles>
    <p:titleStyle>
      <a:lvl1pPr algn="l" defTabSz="914400" rtl="0" eaLnBrk="1" latinLnBrk="0" hangingPunct="1">
        <a:lnSpc>
          <a:spcPct val="90000"/>
        </a:lnSpc>
        <a:spcBef>
          <a:spcPct val="0"/>
        </a:spcBef>
        <a:buNone/>
        <a:defRPr sz="3200" b="1" i="0" kern="1200">
          <a:solidFill>
            <a:schemeClr val="accent1"/>
          </a:solidFill>
          <a:latin typeface="Trebuchet MS" panose="020B070302020209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b="0" i="0" kern="1200">
          <a:solidFill>
            <a:schemeClr val="tx1"/>
          </a:solidFill>
          <a:latin typeface="Trebuchet MS" panose="020B0703020202090204" pitchFamily="34" charset="0"/>
          <a:ea typeface="+mn-ea"/>
          <a:cs typeface="Calibri Light" panose="020F0302020204030204" pitchFamily="34" charset="0"/>
        </a:defRPr>
      </a:lvl1pPr>
      <a:lvl2pPr marL="685800" indent="-228600" algn="l" defTabSz="914400" rtl="0" eaLnBrk="1" latinLnBrk="0" hangingPunct="1">
        <a:lnSpc>
          <a:spcPct val="100000"/>
        </a:lnSpc>
        <a:spcBef>
          <a:spcPts val="500"/>
        </a:spcBef>
        <a:buClr>
          <a:schemeClr val="accent2"/>
        </a:buClr>
        <a:buFont typeface="Arial" panose="020B0604020202020204" pitchFamily="34" charset="0"/>
        <a:buChar char="•"/>
        <a:defRPr sz="2200" b="0" i="0" kern="1200">
          <a:solidFill>
            <a:schemeClr val="tx1"/>
          </a:solidFill>
          <a:latin typeface="Trebuchet MS" panose="020B0703020202090204" pitchFamily="34" charset="0"/>
          <a:ea typeface="+mn-ea"/>
          <a:cs typeface="Calibri Light" panose="020F03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b="0" i="0" kern="1200">
          <a:solidFill>
            <a:schemeClr val="tx1"/>
          </a:solidFill>
          <a:latin typeface="Trebuchet MS" panose="020B0703020202090204" pitchFamily="34" charset="0"/>
          <a:ea typeface="+mn-ea"/>
          <a:cs typeface="Calibri Light" panose="020F0302020204030204" pitchFamily="34" charset="0"/>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rebuchet MS" panose="020B0703020202090204" pitchFamily="34" charset="0"/>
          <a:ea typeface="+mn-ea"/>
          <a:cs typeface="Calibri Light" panose="020F0302020204030204" pitchFamily="34" charset="0"/>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800" b="0" i="0" kern="1200">
          <a:solidFill>
            <a:schemeClr val="tx1"/>
          </a:solidFill>
          <a:latin typeface="Trebuchet MS" panose="020B070302020209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5" userDrawn="1">
          <p15:clr>
            <a:srgbClr val="F26B43"/>
          </p15:clr>
        </p15:guide>
        <p15:guide id="2" pos="325" userDrawn="1">
          <p15:clr>
            <a:srgbClr val="F26B43"/>
          </p15:clr>
        </p15:guide>
        <p15:guide id="3" pos="166" userDrawn="1">
          <p15:clr>
            <a:srgbClr val="F26B43"/>
          </p15:clr>
        </p15:guide>
        <p15:guide id="4" pos="7514" userDrawn="1">
          <p15:clr>
            <a:srgbClr val="F26B43"/>
          </p15:clr>
        </p15:guide>
        <p15:guide id="5" pos="7333" userDrawn="1">
          <p15:clr>
            <a:srgbClr val="F26B43"/>
          </p15:clr>
        </p15:guide>
        <p15:guide id="6" orient="horz" pos="4156" userDrawn="1">
          <p15:clr>
            <a:srgbClr val="F26B43"/>
          </p15:clr>
        </p15:guide>
        <p15:guide id="7" orient="horz" pos="232" userDrawn="1">
          <p15:clr>
            <a:srgbClr val="F26B43"/>
          </p15:clr>
        </p15:guide>
        <p15:guide id="8" pos="3840" userDrawn="1">
          <p15:clr>
            <a:srgbClr val="F26B43"/>
          </p15:clr>
        </p15:guide>
        <p15:guide id="9" orient="horz" pos="867"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7.sv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a:extLst>
              <a:ext uri="{FF2B5EF4-FFF2-40B4-BE49-F238E27FC236}">
                <a16:creationId xmlns:a16="http://schemas.microsoft.com/office/drawing/2014/main" id="{F35DFA33-9EF1-B4C8-F6A1-1B605D6914C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grpSp>
        <p:nvGrpSpPr>
          <p:cNvPr id="2" name="Group 1">
            <a:extLst>
              <a:ext uri="{FF2B5EF4-FFF2-40B4-BE49-F238E27FC236}">
                <a16:creationId xmlns:a16="http://schemas.microsoft.com/office/drawing/2014/main" id="{64FFE449-1C3B-01CC-7662-791ABA59357C}"/>
              </a:ext>
            </a:extLst>
          </p:cNvPr>
          <p:cNvGrpSpPr>
            <a:grpSpLocks noGrp="1" noUngrp="1" noRot="1" noMove="1" noResize="1"/>
          </p:cNvGrpSpPr>
          <p:nvPr/>
        </p:nvGrpSpPr>
        <p:grpSpPr>
          <a:xfrm>
            <a:off x="0" y="-4127"/>
            <a:ext cx="12192000" cy="6876048"/>
            <a:chOff x="0" y="-4127"/>
            <a:chExt cx="12192000" cy="6876048"/>
          </a:xfrm>
        </p:grpSpPr>
        <p:sp>
          <p:nvSpPr>
            <p:cNvPr id="15" name="Gradient overlay">
              <a:extLst>
                <a:ext uri="{FF2B5EF4-FFF2-40B4-BE49-F238E27FC236}">
                  <a16:creationId xmlns:a16="http://schemas.microsoft.com/office/drawing/2014/main" id="{220870BA-A4FC-B2D1-D813-E4FAF26D46D6}"/>
                </a:ext>
              </a:extLst>
            </p:cNvPr>
            <p:cNvSpPr>
              <a:spLocks noGrp="1" noRot="1" noMove="1" noResize="1" noEditPoints="1" noAdjustHandles="1" noChangeArrowheads="1" noChangeShapeType="1"/>
            </p:cNvSpPr>
            <p:nvPr/>
          </p:nvSpPr>
          <p:spPr>
            <a:xfrm rot="10800000">
              <a:off x="0" y="0"/>
              <a:ext cx="12192000" cy="5481563"/>
            </a:xfrm>
            <a:prstGeom prst="rect">
              <a:avLst/>
            </a:prstGeom>
            <a:gradFill flip="none" rotWithShape="1">
              <a:gsLst>
                <a:gs pos="65000">
                  <a:schemeClr val="bg1">
                    <a:alpha val="0"/>
                    <a:lumMod val="0"/>
                  </a:schemeClr>
                </a:gs>
                <a:gs pos="100000">
                  <a:srgbClr val="002060">
                    <a:alpha val="7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3" name="SU Logo">
              <a:extLst>
                <a:ext uri="{FF2B5EF4-FFF2-40B4-BE49-F238E27FC236}">
                  <a16:creationId xmlns:a16="http://schemas.microsoft.com/office/drawing/2014/main" id="{12C25614-8E2A-291F-996F-AB602CE7422D}"/>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4"/>
                </a:ext>
              </a:extLst>
            </a:blip>
            <a:stretch>
              <a:fillRect/>
            </a:stretch>
          </p:blipFill>
          <p:spPr>
            <a:xfrm>
              <a:off x="39434" y="-3"/>
              <a:ext cx="3501102" cy="1892703"/>
            </a:xfrm>
            <a:prstGeom prst="rect">
              <a:avLst/>
            </a:prstGeom>
          </p:spPr>
        </p:pic>
        <p:pic>
          <p:nvPicPr>
            <p:cNvPr id="12" name="S-curve gradient">
              <a:extLst>
                <a:ext uri="{FF2B5EF4-FFF2-40B4-BE49-F238E27FC236}">
                  <a16:creationId xmlns:a16="http://schemas.microsoft.com/office/drawing/2014/main" id="{6198F203-16D2-D77D-B20E-418754924C63}"/>
                </a:ext>
              </a:extLst>
            </p:cNvPr>
            <p:cNvPicPr>
              <a:picLocks noGrp="1" noRot="1" noChangeAspect="1" noMove="1" noResize="1" noEditPoints="1" noAdjustHandles="1" noChangeArrowheads="1" noChangeShapeType="1" noCrop="1"/>
            </p:cNvPicPr>
            <p:nvPr/>
          </p:nvPicPr>
          <p:blipFill>
            <a:blip>
              <a:extLst>
                <a:ext uri="{96DAC541-7B7A-43D3-8B79-37D633B846F1}">
                  <asvg:svgBlip xmlns:asvg="http://schemas.microsoft.com/office/drawing/2016/SVG/main" r:embed="rId5"/>
                </a:ext>
              </a:extLst>
            </a:blip>
            <a:stretch>
              <a:fillRect/>
            </a:stretch>
          </p:blipFill>
          <p:spPr>
            <a:xfrm>
              <a:off x="9883942" y="-4127"/>
              <a:ext cx="2292016" cy="6876048"/>
            </a:xfrm>
            <a:prstGeom prst="rect">
              <a:avLst/>
            </a:prstGeom>
          </p:spPr>
        </p:pic>
      </p:grpSp>
      <p:sp>
        <p:nvSpPr>
          <p:cNvPr id="4" name="SU shape">
            <a:extLst>
              <a:ext uri="{FF2B5EF4-FFF2-40B4-BE49-F238E27FC236}">
                <a16:creationId xmlns:a16="http://schemas.microsoft.com/office/drawing/2014/main" id="{CF29DF52-B673-3D5C-2DCC-A5208C2490BC}"/>
              </a:ext>
            </a:extLst>
          </p:cNvPr>
          <p:cNvSpPr/>
          <p:nvPr/>
        </p:nvSpPr>
        <p:spPr>
          <a:xfrm>
            <a:off x="0" y="2740781"/>
            <a:ext cx="6679096" cy="2832794"/>
          </a:xfrm>
          <a:custGeom>
            <a:avLst/>
            <a:gdLst>
              <a:gd name="connsiteX0" fmla="*/ 5261811 w 5261811"/>
              <a:gd name="connsiteY0" fmla="*/ 1294820 h 2832794"/>
              <a:gd name="connsiteX1" fmla="*/ 5261482 w 5261811"/>
              <a:gd name="connsiteY1" fmla="*/ 2158836 h 2832794"/>
              <a:gd name="connsiteX2" fmla="*/ 4586436 w 5261811"/>
              <a:gd name="connsiteY2" fmla="*/ 2832794 h 2832794"/>
              <a:gd name="connsiteX3" fmla="*/ 0 w 5261811"/>
              <a:gd name="connsiteY3" fmla="*/ 2832794 h 2832794"/>
              <a:gd name="connsiteX4" fmla="*/ 0 w 5261811"/>
              <a:gd name="connsiteY4" fmla="*/ 0 h 2832794"/>
              <a:gd name="connsiteX5" fmla="*/ 5261811 w 5261811"/>
              <a:gd name="connsiteY5" fmla="*/ 0 h 2832794"/>
              <a:gd name="connsiteX6" fmla="*/ 5261811 w 5261811"/>
              <a:gd name="connsiteY6" fmla="*/ 1294820 h 283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811" h="2832794">
                <a:moveTo>
                  <a:pt x="5261811" y="1294820"/>
                </a:moveTo>
                <a:lnTo>
                  <a:pt x="5261482" y="2158836"/>
                </a:lnTo>
                <a:cubicBezTo>
                  <a:pt x="5261373" y="2531067"/>
                  <a:pt x="4959148" y="2832794"/>
                  <a:pt x="4586436" y="2832794"/>
                </a:cubicBezTo>
                <a:lnTo>
                  <a:pt x="0" y="2832794"/>
                </a:lnTo>
                <a:lnTo>
                  <a:pt x="0" y="0"/>
                </a:lnTo>
                <a:lnTo>
                  <a:pt x="5261811" y="0"/>
                </a:lnTo>
                <a:lnTo>
                  <a:pt x="5261811" y="1294820"/>
                </a:lnTo>
                <a:close/>
              </a:path>
            </a:pathLst>
          </a:custGeom>
          <a:solidFill>
            <a:srgbClr val="000000">
              <a:alpha val="60000"/>
            </a:srgbClr>
          </a:solidFill>
          <a:ln w="10954" cap="flat">
            <a:noFill/>
            <a:prstDash val="solid"/>
            <a:miter/>
          </a:ln>
        </p:spPr>
        <p:txBody>
          <a:bodyPr rtlCol="0" anchor="ctr"/>
          <a:lstStyle/>
          <a:p>
            <a:endParaRPr lang="en-US"/>
          </a:p>
        </p:txBody>
      </p:sp>
      <p:sp>
        <p:nvSpPr>
          <p:cNvPr id="7" name="SU shape">
            <a:extLst>
              <a:ext uri="{FF2B5EF4-FFF2-40B4-BE49-F238E27FC236}">
                <a16:creationId xmlns:a16="http://schemas.microsoft.com/office/drawing/2014/main" id="{812FF323-8FBA-77F8-675B-615B4145BAE0}"/>
              </a:ext>
            </a:extLst>
          </p:cNvPr>
          <p:cNvSpPr/>
          <p:nvPr/>
        </p:nvSpPr>
        <p:spPr>
          <a:xfrm>
            <a:off x="16043" y="5811489"/>
            <a:ext cx="6663054" cy="714300"/>
          </a:xfrm>
          <a:custGeom>
            <a:avLst/>
            <a:gdLst>
              <a:gd name="connsiteX0" fmla="*/ 5261811 w 5261811"/>
              <a:gd name="connsiteY0" fmla="*/ 1294820 h 2832794"/>
              <a:gd name="connsiteX1" fmla="*/ 5261482 w 5261811"/>
              <a:gd name="connsiteY1" fmla="*/ 2158836 h 2832794"/>
              <a:gd name="connsiteX2" fmla="*/ 4586436 w 5261811"/>
              <a:gd name="connsiteY2" fmla="*/ 2832794 h 2832794"/>
              <a:gd name="connsiteX3" fmla="*/ 0 w 5261811"/>
              <a:gd name="connsiteY3" fmla="*/ 2832794 h 2832794"/>
              <a:gd name="connsiteX4" fmla="*/ 0 w 5261811"/>
              <a:gd name="connsiteY4" fmla="*/ 0 h 2832794"/>
              <a:gd name="connsiteX5" fmla="*/ 5261811 w 5261811"/>
              <a:gd name="connsiteY5" fmla="*/ 0 h 2832794"/>
              <a:gd name="connsiteX6" fmla="*/ 5261811 w 5261811"/>
              <a:gd name="connsiteY6" fmla="*/ 1294820 h 283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811" h="2832794">
                <a:moveTo>
                  <a:pt x="5261811" y="1294820"/>
                </a:moveTo>
                <a:lnTo>
                  <a:pt x="5261482" y="2158836"/>
                </a:lnTo>
                <a:cubicBezTo>
                  <a:pt x="5261373" y="2531067"/>
                  <a:pt x="4959148" y="2832794"/>
                  <a:pt x="4586436" y="2832794"/>
                </a:cubicBezTo>
                <a:lnTo>
                  <a:pt x="0" y="2832794"/>
                </a:lnTo>
                <a:lnTo>
                  <a:pt x="0" y="0"/>
                </a:lnTo>
                <a:lnTo>
                  <a:pt x="5261811" y="0"/>
                </a:lnTo>
                <a:lnTo>
                  <a:pt x="5261811" y="1294820"/>
                </a:lnTo>
                <a:close/>
              </a:path>
            </a:pathLst>
          </a:custGeom>
          <a:solidFill>
            <a:srgbClr val="000000">
              <a:alpha val="60000"/>
            </a:srgbClr>
          </a:solidFill>
          <a:ln w="10954" cap="flat">
            <a:noFill/>
            <a:prstDash val="solid"/>
            <a:miter/>
          </a:ln>
        </p:spPr>
        <p:txBody>
          <a:bodyPr rtlCol="0" anchor="ctr"/>
          <a:lstStyle/>
          <a:p>
            <a:endParaRPr lang="en-US"/>
          </a:p>
        </p:txBody>
      </p:sp>
      <p:sp>
        <p:nvSpPr>
          <p:cNvPr id="10" name="Title">
            <a:extLst>
              <a:ext uri="{FF2B5EF4-FFF2-40B4-BE49-F238E27FC236}">
                <a16:creationId xmlns:a16="http://schemas.microsoft.com/office/drawing/2014/main" id="{54243993-6A49-7598-EF8C-1A0A7DA66304}"/>
              </a:ext>
            </a:extLst>
          </p:cNvPr>
          <p:cNvSpPr txBox="1">
            <a:spLocks/>
          </p:cNvSpPr>
          <p:nvPr/>
        </p:nvSpPr>
        <p:spPr>
          <a:xfrm>
            <a:off x="204689" y="2800620"/>
            <a:ext cx="6474407" cy="274078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i="0" kern="1200">
                <a:solidFill>
                  <a:schemeClr val="bg1"/>
                </a:solidFill>
                <a:latin typeface="Trebuchet MS" panose="020B0703020202090204" pitchFamily="34" charset="0"/>
                <a:ea typeface="+mj-ea"/>
                <a:cs typeface="+mj-cs"/>
              </a:defRPr>
            </a:lvl1pPr>
          </a:lstStyle>
          <a:p>
            <a:r>
              <a:rPr lang="en-GB" dirty="0"/>
              <a:t>Commentary on the 2026 Defence Budget Vote</a:t>
            </a:r>
            <a:endParaRPr lang="en-US" dirty="0"/>
          </a:p>
        </p:txBody>
      </p:sp>
      <p:sp>
        <p:nvSpPr>
          <p:cNvPr id="8" name="Title">
            <a:extLst>
              <a:ext uri="{FF2B5EF4-FFF2-40B4-BE49-F238E27FC236}">
                <a16:creationId xmlns:a16="http://schemas.microsoft.com/office/drawing/2014/main" id="{73EA34B3-E00F-36C4-E541-860C2C844698}"/>
              </a:ext>
            </a:extLst>
          </p:cNvPr>
          <p:cNvSpPr>
            <a:spLocks noGrp="1"/>
          </p:cNvSpPr>
          <p:nvPr>
            <p:ph type="title"/>
          </p:nvPr>
        </p:nvSpPr>
        <p:spPr>
          <a:xfrm>
            <a:off x="105353" y="5779317"/>
            <a:ext cx="7569868" cy="837930"/>
          </a:xfrm>
        </p:spPr>
        <p:txBody>
          <a:bodyPr>
            <a:normAutofit fontScale="90000"/>
          </a:bodyPr>
          <a:lstStyle/>
          <a:p>
            <a:r>
              <a:rPr lang="en-GB" dirty="0"/>
              <a:t>Dr Wilhelm Janse van Rensburg</a:t>
            </a:r>
            <a:br>
              <a:rPr lang="en-GB" dirty="0"/>
            </a:br>
            <a:r>
              <a:rPr lang="en-GB" sz="2700" i="1" dirty="0"/>
              <a:t>Research Fellow: SIGLA</a:t>
            </a:r>
            <a:endParaRPr lang="en-US" sz="2700" i="1" dirty="0"/>
          </a:p>
        </p:txBody>
      </p:sp>
    </p:spTree>
    <p:extLst>
      <p:ext uri="{BB962C8B-B14F-4D97-AF65-F5344CB8AC3E}">
        <p14:creationId xmlns:p14="http://schemas.microsoft.com/office/powerpoint/2010/main" val="2918693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2A425-D528-1D8D-256C-4701977EDD6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6220CC-48F2-6D26-E9DE-16CE3F7E543D}"/>
              </a:ext>
            </a:extLst>
          </p:cNvPr>
          <p:cNvSpPr>
            <a:spLocks noGrp="1"/>
          </p:cNvSpPr>
          <p:nvPr>
            <p:ph idx="1"/>
          </p:nvPr>
        </p:nvSpPr>
        <p:spPr>
          <a:xfrm>
            <a:off x="347907" y="1556951"/>
            <a:ext cx="11489673" cy="5034662"/>
          </a:xfrm>
        </p:spPr>
        <p:txBody>
          <a:bodyPr>
            <a:normAutofit/>
          </a:bodyPr>
          <a:lstStyle/>
          <a:p>
            <a:r>
              <a:rPr lang="en-US" sz="3200" dirty="0"/>
              <a:t>Other key cost drivers in 2026/27:</a:t>
            </a:r>
          </a:p>
          <a:p>
            <a:pPr lvl="1" algn="just"/>
            <a:r>
              <a:rPr lang="en-US" sz="2800" dirty="0">
                <a:solidFill>
                  <a:schemeClr val="bg1"/>
                </a:solidFill>
              </a:rPr>
              <a:t>Travel and subsistence: R1,007bn </a:t>
            </a:r>
          </a:p>
          <a:p>
            <a:pPr lvl="1" algn="just"/>
            <a:r>
              <a:rPr lang="en-US" sz="2800" dirty="0">
                <a:solidFill>
                  <a:schemeClr val="bg1"/>
                </a:solidFill>
              </a:rPr>
              <a:t>Computer services: R1,168bn</a:t>
            </a:r>
          </a:p>
          <a:p>
            <a:pPr lvl="1"/>
            <a:r>
              <a:rPr lang="en-US" sz="2800" dirty="0">
                <a:solidFill>
                  <a:schemeClr val="bg1"/>
                </a:solidFill>
              </a:rPr>
              <a:t>SDA transfers: R3,844bn</a:t>
            </a:r>
          </a:p>
          <a:p>
            <a:pPr lvl="1"/>
            <a:r>
              <a:rPr lang="en-US" sz="2800" dirty="0">
                <a:solidFill>
                  <a:schemeClr val="bg1"/>
                </a:solidFill>
              </a:rPr>
              <a:t>Contractors: R1,543bn</a:t>
            </a:r>
          </a:p>
          <a:p>
            <a:pPr lvl="1"/>
            <a:r>
              <a:rPr lang="en-US" sz="2800" dirty="0">
                <a:solidFill>
                  <a:schemeClr val="bg1"/>
                </a:solidFill>
              </a:rPr>
              <a:t>Property payments: R2,4bn</a:t>
            </a:r>
          </a:p>
          <a:p>
            <a:pPr lvl="1"/>
            <a:r>
              <a:rPr lang="en-US" sz="2800" dirty="0">
                <a:solidFill>
                  <a:schemeClr val="bg1"/>
                </a:solidFill>
              </a:rPr>
              <a:t>Employee social benefits: R243,8m</a:t>
            </a:r>
          </a:p>
          <a:p>
            <a:pPr lvl="1"/>
            <a:r>
              <a:rPr lang="en-US" sz="2800" dirty="0">
                <a:solidFill>
                  <a:schemeClr val="bg1"/>
                </a:solidFill>
              </a:rPr>
              <a:t>Early retirement: R76,1m</a:t>
            </a:r>
          </a:p>
          <a:p>
            <a:pPr lvl="1"/>
            <a:endParaRPr lang="en-US" sz="2800" dirty="0">
              <a:solidFill>
                <a:schemeClr val="bg1"/>
              </a:solidFill>
            </a:endParaRPr>
          </a:p>
          <a:p>
            <a:pPr marL="457200" lvl="1" indent="0">
              <a:buNone/>
            </a:pPr>
            <a:r>
              <a:rPr lang="en-US" sz="2800" dirty="0" err="1">
                <a:solidFill>
                  <a:schemeClr val="bg1"/>
                </a:solidFill>
              </a:rPr>
              <a:t>CoE+S&amp;T+Social</a:t>
            </a:r>
            <a:r>
              <a:rPr lang="en-US" sz="2800" dirty="0">
                <a:solidFill>
                  <a:schemeClr val="bg1"/>
                </a:solidFill>
              </a:rPr>
              <a:t> </a:t>
            </a:r>
            <a:r>
              <a:rPr lang="en-US" sz="2800" dirty="0" err="1">
                <a:solidFill>
                  <a:schemeClr val="bg1"/>
                </a:solidFill>
              </a:rPr>
              <a:t>benefits+Early</a:t>
            </a:r>
            <a:r>
              <a:rPr lang="en-US" sz="2800" dirty="0">
                <a:solidFill>
                  <a:schemeClr val="bg1"/>
                </a:solidFill>
              </a:rPr>
              <a:t> retirement = 68% (budgeted)</a:t>
            </a:r>
          </a:p>
          <a:p>
            <a:pPr lvl="1"/>
            <a:endParaRPr lang="en-US" sz="2800" dirty="0">
              <a:solidFill>
                <a:schemeClr val="bg1"/>
              </a:solidFill>
            </a:endParaRP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262291E9-A954-2088-8CE8-C3F064799AA6}"/>
              </a:ext>
            </a:extLst>
          </p:cNvPr>
          <p:cNvSpPr>
            <a:spLocks noGrp="1"/>
          </p:cNvSpPr>
          <p:nvPr>
            <p:ph type="title"/>
          </p:nvPr>
        </p:nvSpPr>
        <p:spPr>
          <a:xfrm>
            <a:off x="347907" y="266387"/>
            <a:ext cx="8903670" cy="807039"/>
          </a:xfrm>
        </p:spPr>
        <p:txBody>
          <a:bodyPr>
            <a:normAutofit/>
          </a:bodyPr>
          <a:lstStyle/>
          <a:p>
            <a:r>
              <a:rPr lang="en-US" sz="4400" dirty="0"/>
              <a:t>The current defence budget</a:t>
            </a:r>
          </a:p>
        </p:txBody>
      </p:sp>
    </p:spTree>
    <p:extLst>
      <p:ext uri="{BB962C8B-B14F-4D97-AF65-F5344CB8AC3E}">
        <p14:creationId xmlns:p14="http://schemas.microsoft.com/office/powerpoint/2010/main" val="327329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2178D7-8CDF-81F8-7072-7C6AE061CA8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2F1568-8BF9-27F3-D95C-A8A9C0ECDC08}"/>
              </a:ext>
            </a:extLst>
          </p:cNvPr>
          <p:cNvSpPr>
            <a:spLocks noGrp="1"/>
          </p:cNvSpPr>
          <p:nvPr>
            <p:ph idx="1"/>
          </p:nvPr>
        </p:nvSpPr>
        <p:spPr>
          <a:xfrm>
            <a:off x="347907" y="1556951"/>
            <a:ext cx="11489673" cy="5034662"/>
          </a:xfrm>
        </p:spPr>
        <p:txBody>
          <a:bodyPr>
            <a:normAutofit/>
          </a:bodyPr>
          <a:lstStyle/>
          <a:p>
            <a:r>
              <a:rPr lang="en-US" sz="3200" dirty="0"/>
              <a:t>Income to be generated in 2026/27:</a:t>
            </a:r>
          </a:p>
          <a:p>
            <a:pPr lvl="1"/>
            <a:r>
              <a:rPr lang="en-ZA" sz="2400" dirty="0">
                <a:solidFill>
                  <a:schemeClr val="bg1"/>
                </a:solidFill>
              </a:rPr>
              <a:t>Rental of Capital Assets: R116.5m</a:t>
            </a:r>
          </a:p>
          <a:p>
            <a:pPr lvl="1"/>
            <a:r>
              <a:rPr lang="en-ZA" sz="2400" dirty="0">
                <a:solidFill>
                  <a:schemeClr val="bg1"/>
                </a:solidFill>
              </a:rPr>
              <a:t>Services rendered: R391.1m</a:t>
            </a:r>
          </a:p>
          <a:p>
            <a:pPr lvl="1"/>
            <a:r>
              <a:rPr lang="en-ZA" sz="2400" dirty="0">
                <a:solidFill>
                  <a:schemeClr val="bg1"/>
                </a:solidFill>
              </a:rPr>
              <a:t>Sale of Goods: R15.8m</a:t>
            </a:r>
          </a:p>
          <a:p>
            <a:pPr lvl="1"/>
            <a:r>
              <a:rPr lang="en-ZA" sz="2400" dirty="0">
                <a:solidFill>
                  <a:schemeClr val="bg1"/>
                </a:solidFill>
              </a:rPr>
              <a:t>Transfers received: R718.7m</a:t>
            </a:r>
          </a:p>
          <a:p>
            <a:pPr lvl="1"/>
            <a:r>
              <a:rPr lang="en-ZA" sz="2400" dirty="0">
                <a:solidFill>
                  <a:schemeClr val="bg1"/>
                </a:solidFill>
              </a:rPr>
              <a:t>Sale of Capital Assets: R35.0m</a:t>
            </a:r>
          </a:p>
          <a:p>
            <a:pPr lvl="1"/>
            <a:endParaRPr lang="en-ZA" sz="2400" dirty="0">
              <a:solidFill>
                <a:schemeClr val="bg1"/>
              </a:solidFill>
            </a:endParaRPr>
          </a:p>
          <a:p>
            <a:pPr marL="457200" lvl="1" indent="0">
              <a:buNone/>
            </a:pPr>
            <a:r>
              <a:rPr lang="en-ZA" sz="2400" i="1" dirty="0">
                <a:solidFill>
                  <a:schemeClr val="bg1"/>
                </a:solidFill>
              </a:rPr>
              <a:t>Limited investment in fund generation (Sweating of Assets)</a:t>
            </a:r>
            <a:endParaRPr lang="en-US" sz="2800" i="1" dirty="0">
              <a:solidFill>
                <a:schemeClr val="bg1"/>
              </a:solidFill>
            </a:endParaRP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F62812CE-A968-17D6-540C-A26987EBE697}"/>
              </a:ext>
            </a:extLst>
          </p:cNvPr>
          <p:cNvSpPr>
            <a:spLocks noGrp="1"/>
          </p:cNvSpPr>
          <p:nvPr>
            <p:ph type="title"/>
          </p:nvPr>
        </p:nvSpPr>
        <p:spPr>
          <a:xfrm>
            <a:off x="347907" y="266387"/>
            <a:ext cx="8903670" cy="807039"/>
          </a:xfrm>
        </p:spPr>
        <p:txBody>
          <a:bodyPr>
            <a:normAutofit/>
          </a:bodyPr>
          <a:lstStyle/>
          <a:p>
            <a:r>
              <a:rPr lang="en-US" sz="4400" dirty="0"/>
              <a:t>The current defence budget</a:t>
            </a:r>
          </a:p>
        </p:txBody>
      </p:sp>
    </p:spTree>
    <p:extLst>
      <p:ext uri="{BB962C8B-B14F-4D97-AF65-F5344CB8AC3E}">
        <p14:creationId xmlns:p14="http://schemas.microsoft.com/office/powerpoint/2010/main" val="38364811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EF16DD-1557-DFD4-DF88-E613EF1B644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1860AAD-4F11-0131-B609-F4B08E460696}"/>
              </a:ext>
            </a:extLst>
          </p:cNvPr>
          <p:cNvSpPr>
            <a:spLocks noGrp="1"/>
          </p:cNvSpPr>
          <p:nvPr>
            <p:ph idx="1"/>
          </p:nvPr>
        </p:nvSpPr>
        <p:spPr>
          <a:xfrm>
            <a:off x="347907" y="1556951"/>
            <a:ext cx="11489673" cy="5034662"/>
          </a:xfrm>
        </p:spPr>
        <p:txBody>
          <a:bodyPr>
            <a:normAutofit/>
          </a:bodyPr>
          <a:lstStyle/>
          <a:p>
            <a:r>
              <a:rPr lang="en-US" sz="3200" dirty="0">
                <a:solidFill>
                  <a:schemeClr val="bg1"/>
                </a:solidFill>
              </a:rPr>
              <a:t>Current MTEF average growth of 1,5% only.</a:t>
            </a:r>
          </a:p>
          <a:p>
            <a:r>
              <a:rPr lang="en-US" sz="2800" dirty="0">
                <a:solidFill>
                  <a:schemeClr val="bg1"/>
                </a:solidFill>
              </a:rPr>
              <a:t>Cabinet approved the new Policy Documents on 6 May 2026:</a:t>
            </a:r>
          </a:p>
          <a:p>
            <a:pPr lvl="1"/>
            <a:r>
              <a:rPr lang="en-US" sz="2600" dirty="0">
                <a:solidFill>
                  <a:schemeClr val="bg1"/>
                </a:solidFill>
              </a:rPr>
              <a:t>Draft Future Defence Policy Concept</a:t>
            </a:r>
          </a:p>
          <a:p>
            <a:pPr lvl="1"/>
            <a:r>
              <a:rPr lang="en-US" sz="2600" dirty="0">
                <a:solidFill>
                  <a:schemeClr val="bg1"/>
                </a:solidFill>
              </a:rPr>
              <a:t>Draft Military Capstone Concept</a:t>
            </a:r>
          </a:p>
          <a:p>
            <a:pPr lvl="1"/>
            <a:r>
              <a:rPr lang="en-US" sz="2600" dirty="0">
                <a:solidFill>
                  <a:schemeClr val="bg1"/>
                </a:solidFill>
              </a:rPr>
              <a:t>Draft Military Strategy 2025-2055 (Journey to Greatness)</a:t>
            </a:r>
          </a:p>
          <a:p>
            <a:r>
              <a:rPr lang="en-US" sz="2800" dirty="0"/>
              <a:t>Policies yet to be introduced to Parliament</a:t>
            </a:r>
          </a:p>
          <a:p>
            <a:r>
              <a:rPr lang="en-US" sz="2800" dirty="0">
                <a:solidFill>
                  <a:schemeClr val="bg1"/>
                </a:solidFill>
              </a:rPr>
              <a:t>Repeated reference to increased funding to 1,5% of GDP</a:t>
            </a:r>
          </a:p>
          <a:p>
            <a:pPr lvl="1"/>
            <a:r>
              <a:rPr lang="en-US" sz="2600" dirty="0">
                <a:solidFill>
                  <a:schemeClr val="bg1"/>
                </a:solidFill>
              </a:rPr>
              <a:t>The President committed to increasing funding (14 May 2026)</a:t>
            </a:r>
          </a:p>
          <a:p>
            <a:pPr lvl="1"/>
            <a:r>
              <a:rPr lang="en-US" sz="2600" dirty="0">
                <a:solidFill>
                  <a:schemeClr val="bg1"/>
                </a:solidFill>
              </a:rPr>
              <a:t>The President notes “watch this space” but refers to Min of Finance on the matter</a:t>
            </a:r>
          </a:p>
          <a:p>
            <a:pPr lvl="1"/>
            <a:endParaRPr lang="en-US" sz="2800" dirty="0">
              <a:solidFill>
                <a:schemeClr val="bg1"/>
              </a:solidFill>
            </a:endParaRP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83D71C51-D6F8-9DFA-E1B5-2DBCC4EDCD74}"/>
              </a:ext>
            </a:extLst>
          </p:cNvPr>
          <p:cNvSpPr>
            <a:spLocks noGrp="1"/>
          </p:cNvSpPr>
          <p:nvPr>
            <p:ph type="title"/>
          </p:nvPr>
        </p:nvSpPr>
        <p:spPr>
          <a:xfrm>
            <a:off x="347907" y="266387"/>
            <a:ext cx="8903670" cy="807039"/>
          </a:xfrm>
        </p:spPr>
        <p:txBody>
          <a:bodyPr>
            <a:normAutofit/>
          </a:bodyPr>
          <a:lstStyle/>
          <a:p>
            <a:r>
              <a:rPr lang="en-US" sz="4400" dirty="0"/>
              <a:t>Looking forward</a:t>
            </a:r>
          </a:p>
        </p:txBody>
      </p:sp>
    </p:spTree>
    <p:extLst>
      <p:ext uri="{BB962C8B-B14F-4D97-AF65-F5344CB8AC3E}">
        <p14:creationId xmlns:p14="http://schemas.microsoft.com/office/powerpoint/2010/main" val="13676726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A7880-582D-71F8-4CAD-C102B5540D2C}"/>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DB73D99-2623-3491-E9E4-D92EF8FA07D4}"/>
              </a:ext>
            </a:extLst>
          </p:cNvPr>
          <p:cNvSpPr>
            <a:spLocks noGrp="1"/>
          </p:cNvSpPr>
          <p:nvPr>
            <p:ph idx="1"/>
          </p:nvPr>
        </p:nvSpPr>
        <p:spPr>
          <a:xfrm>
            <a:off x="347907" y="1489114"/>
            <a:ext cx="11638684" cy="5102499"/>
          </a:xfrm>
        </p:spPr>
        <p:txBody>
          <a:bodyPr>
            <a:normAutofit/>
          </a:bodyPr>
          <a:lstStyle/>
          <a:p>
            <a:r>
              <a:rPr lang="en-US" sz="3200" dirty="0"/>
              <a:t>Two realities:</a:t>
            </a:r>
          </a:p>
          <a:p>
            <a:pPr lvl="1"/>
            <a:r>
              <a:rPr lang="en-US" sz="2400" dirty="0">
                <a:solidFill>
                  <a:schemeClr val="bg1"/>
                </a:solidFill>
              </a:rPr>
              <a:t>The DOD is underfunded in terms of maintaining a modern, technologically advanced Force</a:t>
            </a:r>
          </a:p>
          <a:p>
            <a:pPr lvl="1"/>
            <a:r>
              <a:rPr lang="en-US" sz="2400" dirty="0">
                <a:solidFill>
                  <a:schemeClr val="bg1"/>
                </a:solidFill>
              </a:rPr>
              <a:t>The DOD shows poor </a:t>
            </a:r>
            <a:r>
              <a:rPr lang="en-US" sz="2400" dirty="0" err="1">
                <a:solidFill>
                  <a:schemeClr val="bg1"/>
                </a:solidFill>
              </a:rPr>
              <a:t>prioritisation</a:t>
            </a:r>
            <a:r>
              <a:rPr lang="en-US" sz="2400" dirty="0">
                <a:solidFill>
                  <a:schemeClr val="bg1"/>
                </a:solidFill>
              </a:rPr>
              <a:t> and </a:t>
            </a:r>
            <a:r>
              <a:rPr lang="en-US" sz="2400" dirty="0" err="1">
                <a:solidFill>
                  <a:schemeClr val="bg1"/>
                </a:solidFill>
              </a:rPr>
              <a:t>optimisation</a:t>
            </a:r>
            <a:r>
              <a:rPr lang="en-US" sz="2400" dirty="0">
                <a:solidFill>
                  <a:schemeClr val="bg1"/>
                </a:solidFill>
              </a:rPr>
              <a:t> of existing funding while leadership (political and departmental) shows an unwillingness to make concrete decisions (</a:t>
            </a:r>
            <a:r>
              <a:rPr lang="en-US" sz="2400" dirty="0" err="1">
                <a:solidFill>
                  <a:schemeClr val="bg1"/>
                </a:solidFill>
              </a:rPr>
              <a:t>CoE</a:t>
            </a:r>
            <a:r>
              <a:rPr lang="en-US" sz="2400" dirty="0">
                <a:solidFill>
                  <a:schemeClr val="bg1"/>
                </a:solidFill>
              </a:rPr>
              <a:t> and IE)</a:t>
            </a:r>
          </a:p>
          <a:p>
            <a:r>
              <a:rPr lang="en-US" sz="3200" dirty="0"/>
              <a:t>Newly approved defence policies must guide the way forward</a:t>
            </a:r>
          </a:p>
          <a:p>
            <a:pPr lvl="1"/>
            <a:r>
              <a:rPr lang="en-US" sz="2400" dirty="0">
                <a:solidFill>
                  <a:schemeClr val="bg1"/>
                </a:solidFill>
              </a:rPr>
              <a:t>Requires a thorough funding debate and concrete commitments</a:t>
            </a:r>
          </a:p>
          <a:p>
            <a:pPr lvl="1"/>
            <a:r>
              <a:rPr lang="en-US" sz="2400" dirty="0">
                <a:solidFill>
                  <a:schemeClr val="bg1"/>
                </a:solidFill>
              </a:rPr>
              <a:t>May well require realistic adjustments of defence ambitions</a:t>
            </a:r>
          </a:p>
          <a:p>
            <a:pPr lvl="1"/>
            <a:r>
              <a:rPr lang="en-US" sz="2400" dirty="0">
                <a:solidFill>
                  <a:schemeClr val="bg1"/>
                </a:solidFill>
              </a:rPr>
              <a:t>Parliamentary process central to securing a way forward </a:t>
            </a:r>
          </a:p>
        </p:txBody>
      </p:sp>
      <p:sp>
        <p:nvSpPr>
          <p:cNvPr id="2" name="Title 1">
            <a:extLst>
              <a:ext uri="{FF2B5EF4-FFF2-40B4-BE49-F238E27FC236}">
                <a16:creationId xmlns:a16="http://schemas.microsoft.com/office/drawing/2014/main" id="{01E090A1-8EF4-835B-8716-E97C4A20F9B4}"/>
              </a:ext>
            </a:extLst>
          </p:cNvPr>
          <p:cNvSpPr>
            <a:spLocks noGrp="1"/>
          </p:cNvSpPr>
          <p:nvPr>
            <p:ph type="title"/>
          </p:nvPr>
        </p:nvSpPr>
        <p:spPr>
          <a:xfrm>
            <a:off x="347907" y="266387"/>
            <a:ext cx="9173780" cy="807039"/>
          </a:xfrm>
        </p:spPr>
        <p:txBody>
          <a:bodyPr>
            <a:normAutofit/>
          </a:bodyPr>
          <a:lstStyle/>
          <a:p>
            <a:r>
              <a:rPr lang="en-US" sz="4400" dirty="0"/>
              <a:t>Conclusion</a:t>
            </a:r>
          </a:p>
        </p:txBody>
      </p:sp>
    </p:spTree>
    <p:extLst>
      <p:ext uri="{BB962C8B-B14F-4D97-AF65-F5344CB8AC3E}">
        <p14:creationId xmlns:p14="http://schemas.microsoft.com/office/powerpoint/2010/main" val="2678713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a:extLst>
              <a:ext uri="{FF2B5EF4-FFF2-40B4-BE49-F238E27FC236}">
                <a16:creationId xmlns:a16="http://schemas.microsoft.com/office/drawing/2014/main" id="{C0B95DC7-405E-0DAE-33C4-786C54F1FCDB}"/>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p:pic>
      <p:sp>
        <p:nvSpPr>
          <p:cNvPr id="2" name="SU shape">
            <a:extLst>
              <a:ext uri="{FF2B5EF4-FFF2-40B4-BE49-F238E27FC236}">
                <a16:creationId xmlns:a16="http://schemas.microsoft.com/office/drawing/2014/main" id="{158BEB47-8466-6EA9-429B-31B802564F90}"/>
              </a:ext>
            </a:extLst>
          </p:cNvPr>
          <p:cNvSpPr/>
          <p:nvPr/>
        </p:nvSpPr>
        <p:spPr>
          <a:xfrm>
            <a:off x="0" y="2740781"/>
            <a:ext cx="4563529" cy="2456861"/>
          </a:xfrm>
          <a:custGeom>
            <a:avLst/>
            <a:gdLst>
              <a:gd name="connsiteX0" fmla="*/ 5261811 w 5261811"/>
              <a:gd name="connsiteY0" fmla="*/ 1294820 h 2832794"/>
              <a:gd name="connsiteX1" fmla="*/ 5261482 w 5261811"/>
              <a:gd name="connsiteY1" fmla="*/ 2158836 h 2832794"/>
              <a:gd name="connsiteX2" fmla="*/ 4586436 w 5261811"/>
              <a:gd name="connsiteY2" fmla="*/ 2832794 h 2832794"/>
              <a:gd name="connsiteX3" fmla="*/ 0 w 5261811"/>
              <a:gd name="connsiteY3" fmla="*/ 2832794 h 2832794"/>
              <a:gd name="connsiteX4" fmla="*/ 0 w 5261811"/>
              <a:gd name="connsiteY4" fmla="*/ 0 h 2832794"/>
              <a:gd name="connsiteX5" fmla="*/ 5261811 w 5261811"/>
              <a:gd name="connsiteY5" fmla="*/ 0 h 2832794"/>
              <a:gd name="connsiteX6" fmla="*/ 5261811 w 5261811"/>
              <a:gd name="connsiteY6" fmla="*/ 1294820 h 2832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1811" h="2832794">
                <a:moveTo>
                  <a:pt x="5261811" y="1294820"/>
                </a:moveTo>
                <a:lnTo>
                  <a:pt x="5261482" y="2158836"/>
                </a:lnTo>
                <a:cubicBezTo>
                  <a:pt x="5261373" y="2531067"/>
                  <a:pt x="4959148" y="2832794"/>
                  <a:pt x="4586436" y="2832794"/>
                </a:cubicBezTo>
                <a:lnTo>
                  <a:pt x="0" y="2832794"/>
                </a:lnTo>
                <a:lnTo>
                  <a:pt x="0" y="0"/>
                </a:lnTo>
                <a:lnTo>
                  <a:pt x="5261811" y="0"/>
                </a:lnTo>
                <a:lnTo>
                  <a:pt x="5261811" y="1294820"/>
                </a:lnTo>
                <a:close/>
              </a:path>
            </a:pathLst>
          </a:custGeom>
          <a:solidFill>
            <a:srgbClr val="000000">
              <a:alpha val="20000"/>
            </a:srgbClr>
          </a:solidFill>
          <a:ln w="10954" cap="flat">
            <a:noFill/>
            <a:prstDash val="solid"/>
            <a:miter/>
          </a:ln>
        </p:spPr>
        <p:txBody>
          <a:bodyPr rtlCol="0" anchor="ctr"/>
          <a:lstStyle/>
          <a:p>
            <a:endParaRPr lang="en-US"/>
          </a:p>
        </p:txBody>
      </p:sp>
      <p:sp>
        <p:nvSpPr>
          <p:cNvPr id="28" name="Photo by ...">
            <a:extLst>
              <a:ext uri="{FF2B5EF4-FFF2-40B4-BE49-F238E27FC236}">
                <a16:creationId xmlns:a16="http://schemas.microsoft.com/office/drawing/2014/main" id="{462A99E7-3842-07D7-CA8E-041BC17CC8BF}"/>
              </a:ext>
            </a:extLst>
          </p:cNvPr>
          <p:cNvSpPr txBox="1"/>
          <p:nvPr/>
        </p:nvSpPr>
        <p:spPr>
          <a:xfrm>
            <a:off x="10689903" y="6546486"/>
            <a:ext cx="1433157" cy="230832"/>
          </a:xfrm>
          <a:prstGeom prst="rect">
            <a:avLst/>
          </a:prstGeom>
          <a:noFill/>
        </p:spPr>
        <p:txBody>
          <a:bodyPr wrap="square" rtlCol="0">
            <a:spAutoFit/>
          </a:bodyPr>
          <a:lstStyle/>
          <a:p>
            <a:pPr algn="r"/>
            <a:r>
              <a:rPr lang="en-GB" sz="900" dirty="0">
                <a:solidFill>
                  <a:schemeClr val="bg1">
                    <a:lumMod val="95000"/>
                  </a:schemeClr>
                </a:solidFill>
                <a:latin typeface="Trebuchet MS" panose="020B0703020202090204" pitchFamily="34" charset="0"/>
              </a:rPr>
              <a:t>Photo by Stefan Els</a:t>
            </a:r>
          </a:p>
        </p:txBody>
      </p:sp>
      <p:pic>
        <p:nvPicPr>
          <p:cNvPr id="5" name="SU Logo">
            <a:extLst>
              <a:ext uri="{FF2B5EF4-FFF2-40B4-BE49-F238E27FC236}">
                <a16:creationId xmlns:a16="http://schemas.microsoft.com/office/drawing/2014/main" id="{DE245650-CF3D-BC4D-12F6-86D9EEC86053}"/>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625488" y="194982"/>
            <a:ext cx="3367549" cy="1820507"/>
          </a:xfrm>
          <a:prstGeom prst="rect">
            <a:avLst/>
          </a:prstGeom>
        </p:spPr>
      </p:pic>
      <p:sp>
        <p:nvSpPr>
          <p:cNvPr id="62" name="Title ">
            <a:extLst>
              <a:ext uri="{FF2B5EF4-FFF2-40B4-BE49-F238E27FC236}">
                <a16:creationId xmlns:a16="http://schemas.microsoft.com/office/drawing/2014/main" id="{8FE30489-4F84-58B6-0499-C23D7D46E900}"/>
              </a:ext>
            </a:extLst>
          </p:cNvPr>
          <p:cNvSpPr>
            <a:spLocks noGrp="1"/>
          </p:cNvSpPr>
          <p:nvPr>
            <p:ph type="title"/>
          </p:nvPr>
        </p:nvSpPr>
        <p:spPr>
          <a:xfrm>
            <a:off x="1195347" y="2770969"/>
            <a:ext cx="6433126" cy="3305318"/>
          </a:xfrm>
        </p:spPr>
        <p:txBody>
          <a:bodyPr>
            <a:normAutofit/>
          </a:bodyPr>
          <a:lstStyle/>
          <a:p>
            <a:r>
              <a:rPr lang="en-US" dirty="0"/>
              <a:t>Thank you</a:t>
            </a:r>
            <a:br>
              <a:rPr lang="en-US" dirty="0"/>
            </a:br>
            <a:br>
              <a:rPr lang="en-US" dirty="0"/>
            </a:br>
            <a:br>
              <a:rPr lang="en-US" dirty="0"/>
            </a:br>
            <a:br>
              <a:rPr lang="en-US" dirty="0"/>
            </a:br>
            <a:r>
              <a:rPr lang="en-US" dirty="0"/>
              <a:t>Dr Wilhelm Janse van Rensburg</a:t>
            </a:r>
            <a:br>
              <a:rPr lang="en-US" dirty="0"/>
            </a:br>
            <a:r>
              <a:rPr lang="en-US" b="0" i="1" dirty="0"/>
              <a:t>wilhelmjvr@gmail.com</a:t>
            </a:r>
            <a:br>
              <a:rPr lang="en-US" dirty="0"/>
            </a:br>
            <a:endParaRPr lang="en-US" dirty="0"/>
          </a:p>
        </p:txBody>
      </p:sp>
    </p:spTree>
    <p:extLst>
      <p:ext uri="{BB962C8B-B14F-4D97-AF65-F5344CB8AC3E}">
        <p14:creationId xmlns:p14="http://schemas.microsoft.com/office/powerpoint/2010/main" val="1243293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2E0A28-142F-7FC9-8109-7AF24003E8E2}"/>
              </a:ext>
            </a:extLst>
          </p:cNvPr>
          <p:cNvSpPr>
            <a:spLocks noGrp="1"/>
          </p:cNvSpPr>
          <p:nvPr>
            <p:ph idx="1"/>
          </p:nvPr>
        </p:nvSpPr>
        <p:spPr/>
        <p:txBody>
          <a:bodyPr>
            <a:normAutofit/>
          </a:bodyPr>
          <a:lstStyle/>
          <a:p>
            <a:r>
              <a:rPr lang="en-US" sz="3200" dirty="0"/>
              <a:t>Following the BRRR approach:</a:t>
            </a:r>
          </a:p>
          <a:p>
            <a:pPr lvl="1"/>
            <a:r>
              <a:rPr lang="en-US" sz="2800" dirty="0">
                <a:solidFill>
                  <a:schemeClr val="bg1"/>
                </a:solidFill>
              </a:rPr>
              <a:t>Looking back on defence expenditure</a:t>
            </a:r>
          </a:p>
          <a:p>
            <a:pPr lvl="1"/>
            <a:r>
              <a:rPr lang="en-US" sz="2800" dirty="0">
                <a:solidFill>
                  <a:schemeClr val="bg1"/>
                </a:solidFill>
              </a:rPr>
              <a:t>High level overview of the current budget (Vote 23)</a:t>
            </a:r>
          </a:p>
          <a:p>
            <a:pPr lvl="1"/>
            <a:r>
              <a:rPr lang="en-US" sz="2800" dirty="0">
                <a:solidFill>
                  <a:schemeClr val="bg1"/>
                </a:solidFill>
              </a:rPr>
              <a:t>Key cost drivers in 2026/27</a:t>
            </a:r>
          </a:p>
          <a:p>
            <a:pPr lvl="1"/>
            <a:r>
              <a:rPr lang="en-US" sz="2800" dirty="0">
                <a:solidFill>
                  <a:schemeClr val="bg1"/>
                </a:solidFill>
              </a:rPr>
              <a:t>Looking forward</a:t>
            </a:r>
            <a:endParaRPr lang="en-US" sz="3200" dirty="0"/>
          </a:p>
          <a:p>
            <a:r>
              <a:rPr lang="en-US" sz="3200" dirty="0"/>
              <a:t>Conclusion</a:t>
            </a:r>
          </a:p>
        </p:txBody>
      </p:sp>
      <p:sp>
        <p:nvSpPr>
          <p:cNvPr id="2" name="Title 1">
            <a:extLst>
              <a:ext uri="{FF2B5EF4-FFF2-40B4-BE49-F238E27FC236}">
                <a16:creationId xmlns:a16="http://schemas.microsoft.com/office/drawing/2014/main" id="{F0CFFA18-C11E-7F7C-24A2-A50086615A6A}"/>
              </a:ext>
            </a:extLst>
          </p:cNvPr>
          <p:cNvSpPr>
            <a:spLocks noGrp="1"/>
          </p:cNvSpPr>
          <p:nvPr>
            <p:ph type="title"/>
          </p:nvPr>
        </p:nvSpPr>
        <p:spPr>
          <a:xfrm>
            <a:off x="347907" y="266387"/>
            <a:ext cx="8903670" cy="807039"/>
          </a:xfrm>
        </p:spPr>
        <p:txBody>
          <a:bodyPr>
            <a:normAutofit/>
          </a:bodyPr>
          <a:lstStyle/>
          <a:p>
            <a:r>
              <a:rPr lang="en-US" sz="4400" dirty="0"/>
              <a:t>SCOPE</a:t>
            </a:r>
          </a:p>
        </p:txBody>
      </p:sp>
    </p:spTree>
    <p:extLst>
      <p:ext uri="{BB962C8B-B14F-4D97-AF65-F5344CB8AC3E}">
        <p14:creationId xmlns:p14="http://schemas.microsoft.com/office/powerpoint/2010/main" val="2191915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397EE-0174-13DB-DBC4-7A89900D99A1}"/>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CBEB3B-E4EE-483A-259C-7BC2B1C3CD60}"/>
              </a:ext>
            </a:extLst>
          </p:cNvPr>
          <p:cNvSpPr>
            <a:spLocks noGrp="1"/>
          </p:cNvSpPr>
          <p:nvPr>
            <p:ph idx="1"/>
          </p:nvPr>
        </p:nvSpPr>
        <p:spPr/>
        <p:txBody>
          <a:bodyPr>
            <a:normAutofit/>
          </a:bodyPr>
          <a:lstStyle/>
          <a:p>
            <a:r>
              <a:rPr lang="en-US" sz="3200" dirty="0"/>
              <a:t>Defence expenditure 1989-2011 (2015 DR)</a:t>
            </a:r>
          </a:p>
          <a:p>
            <a:pPr lvl="1"/>
            <a:r>
              <a:rPr lang="en-US" sz="2800" dirty="0">
                <a:solidFill>
                  <a:schemeClr val="bg1"/>
                </a:solidFill>
              </a:rPr>
              <a:t>1998 DR not </a:t>
            </a:r>
            <a:br>
              <a:rPr lang="en-US" sz="2800" dirty="0">
                <a:solidFill>
                  <a:schemeClr val="bg1"/>
                </a:solidFill>
              </a:rPr>
            </a:br>
            <a:r>
              <a:rPr lang="en-US" sz="2800" dirty="0">
                <a:solidFill>
                  <a:schemeClr val="bg1"/>
                </a:solidFill>
              </a:rPr>
              <a:t>implementable (cuts)</a:t>
            </a:r>
          </a:p>
          <a:p>
            <a:pPr lvl="1"/>
            <a:r>
              <a:rPr lang="en-US" sz="2800" dirty="0">
                <a:solidFill>
                  <a:schemeClr val="bg1"/>
                </a:solidFill>
              </a:rPr>
              <a:t>By 2011, SANDF 24% </a:t>
            </a:r>
          </a:p>
          <a:p>
            <a:pPr marL="457200" lvl="1" indent="0">
              <a:buNone/>
            </a:pPr>
            <a:r>
              <a:rPr lang="en-US" sz="2800" dirty="0">
                <a:solidFill>
                  <a:schemeClr val="bg1"/>
                </a:solidFill>
              </a:rPr>
              <a:t>  underfunded.</a:t>
            </a:r>
          </a:p>
          <a:p>
            <a:pPr lvl="1"/>
            <a:r>
              <a:rPr lang="en-US" sz="2800" dirty="0">
                <a:solidFill>
                  <a:schemeClr val="bg1"/>
                </a:solidFill>
              </a:rPr>
              <a:t>2015 DR Milestone 1:</a:t>
            </a:r>
          </a:p>
          <a:p>
            <a:pPr marL="457200" lvl="1" indent="0">
              <a:buNone/>
            </a:pPr>
            <a:r>
              <a:rPr lang="en-US" sz="2800" dirty="0">
                <a:solidFill>
                  <a:schemeClr val="bg1"/>
                </a:solidFill>
              </a:rPr>
              <a:t>  Return to 1,1% of GDP</a:t>
            </a: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6783CA6A-3C0E-FBBE-202F-BB892D5405FC}"/>
              </a:ext>
            </a:extLst>
          </p:cNvPr>
          <p:cNvSpPr>
            <a:spLocks noGrp="1"/>
          </p:cNvSpPr>
          <p:nvPr>
            <p:ph type="title"/>
          </p:nvPr>
        </p:nvSpPr>
        <p:spPr>
          <a:xfrm>
            <a:off x="347907" y="266387"/>
            <a:ext cx="8903670" cy="807039"/>
          </a:xfrm>
        </p:spPr>
        <p:txBody>
          <a:bodyPr>
            <a:normAutofit/>
          </a:bodyPr>
          <a:lstStyle/>
          <a:p>
            <a:r>
              <a:rPr lang="en-US" sz="4400" dirty="0"/>
              <a:t>Looking back</a:t>
            </a:r>
          </a:p>
        </p:txBody>
      </p:sp>
      <p:pic>
        <p:nvPicPr>
          <p:cNvPr id="5" name="Picture 4">
            <a:extLst>
              <a:ext uri="{FF2B5EF4-FFF2-40B4-BE49-F238E27FC236}">
                <a16:creationId xmlns:a16="http://schemas.microsoft.com/office/drawing/2014/main" id="{B0D98120-55F7-3A8C-105D-87F231A0DDC6}"/>
              </a:ext>
            </a:extLst>
          </p:cNvPr>
          <p:cNvPicPr>
            <a:picLocks noChangeAspect="1"/>
          </p:cNvPicPr>
          <p:nvPr/>
        </p:nvPicPr>
        <p:blipFill>
          <a:blip r:embed="rId3"/>
          <a:stretch>
            <a:fillRect/>
          </a:stretch>
        </p:blipFill>
        <p:spPr>
          <a:xfrm>
            <a:off x="4631686" y="2449043"/>
            <a:ext cx="7205894" cy="3858640"/>
          </a:xfrm>
          <a:prstGeom prst="rect">
            <a:avLst/>
          </a:prstGeom>
        </p:spPr>
      </p:pic>
    </p:spTree>
    <p:extLst>
      <p:ext uri="{BB962C8B-B14F-4D97-AF65-F5344CB8AC3E}">
        <p14:creationId xmlns:p14="http://schemas.microsoft.com/office/powerpoint/2010/main" val="90772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CADC4E-CDF5-770B-691A-8606EB451D5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15034D-CD40-EE2E-ADE6-2D10B67C70BB}"/>
              </a:ext>
            </a:extLst>
          </p:cNvPr>
          <p:cNvSpPr>
            <a:spLocks noGrp="1"/>
          </p:cNvSpPr>
          <p:nvPr>
            <p:ph idx="1"/>
          </p:nvPr>
        </p:nvSpPr>
        <p:spPr/>
        <p:txBody>
          <a:bodyPr>
            <a:normAutofit/>
          </a:bodyPr>
          <a:lstStyle/>
          <a:p>
            <a:r>
              <a:rPr lang="en-US" sz="3200" dirty="0"/>
              <a:t>Impact on prime mission capabilities/equipment</a:t>
            </a:r>
          </a:p>
          <a:p>
            <a:pPr lvl="1"/>
            <a:r>
              <a:rPr lang="en-US" sz="2800" dirty="0">
                <a:solidFill>
                  <a:schemeClr val="bg1"/>
                </a:solidFill>
              </a:rPr>
              <a:t>Misalignment in spending:</a:t>
            </a:r>
          </a:p>
          <a:p>
            <a:pPr marL="457200" lvl="1" indent="0">
              <a:buNone/>
            </a:pPr>
            <a:r>
              <a:rPr lang="en-US" sz="2800" dirty="0">
                <a:solidFill>
                  <a:schemeClr val="bg1"/>
                </a:solidFill>
              </a:rPr>
              <a:t>  </a:t>
            </a:r>
            <a:r>
              <a:rPr lang="en-US" sz="2800" dirty="0" err="1">
                <a:solidFill>
                  <a:schemeClr val="bg1"/>
                </a:solidFill>
              </a:rPr>
              <a:t>CoE</a:t>
            </a:r>
            <a:r>
              <a:rPr lang="en-US" sz="2800" dirty="0">
                <a:solidFill>
                  <a:schemeClr val="bg1"/>
                </a:solidFill>
              </a:rPr>
              <a:t> vs </a:t>
            </a:r>
            <a:r>
              <a:rPr lang="en-US" sz="2800" dirty="0" err="1">
                <a:solidFill>
                  <a:schemeClr val="bg1"/>
                </a:solidFill>
              </a:rPr>
              <a:t>CapEx</a:t>
            </a:r>
            <a:endParaRPr lang="en-US" sz="2800" dirty="0">
              <a:solidFill>
                <a:schemeClr val="bg1"/>
              </a:solidFill>
            </a:endParaRPr>
          </a:p>
          <a:p>
            <a:pPr lvl="1"/>
            <a:r>
              <a:rPr lang="en-US" sz="2800" dirty="0">
                <a:solidFill>
                  <a:schemeClr val="bg1"/>
                </a:solidFill>
              </a:rPr>
              <a:t>Impact on core </a:t>
            </a:r>
          </a:p>
          <a:p>
            <a:pPr marL="457200" lvl="1" indent="0">
              <a:buNone/>
            </a:pPr>
            <a:r>
              <a:rPr lang="en-US" sz="2800" dirty="0">
                <a:solidFill>
                  <a:schemeClr val="bg1"/>
                </a:solidFill>
              </a:rPr>
              <a:t>  capabilities</a:t>
            </a: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3D2F432B-F3C8-28A6-3AC9-D74FEFBA2AC7}"/>
              </a:ext>
            </a:extLst>
          </p:cNvPr>
          <p:cNvSpPr>
            <a:spLocks noGrp="1"/>
          </p:cNvSpPr>
          <p:nvPr>
            <p:ph type="title"/>
          </p:nvPr>
        </p:nvSpPr>
        <p:spPr>
          <a:xfrm>
            <a:off x="347907" y="266387"/>
            <a:ext cx="8903670" cy="807039"/>
          </a:xfrm>
        </p:spPr>
        <p:txBody>
          <a:bodyPr>
            <a:normAutofit/>
          </a:bodyPr>
          <a:lstStyle/>
          <a:p>
            <a:r>
              <a:rPr lang="en-US" sz="4400" dirty="0"/>
              <a:t>Looking back</a:t>
            </a:r>
          </a:p>
        </p:txBody>
      </p:sp>
      <p:pic>
        <p:nvPicPr>
          <p:cNvPr id="6" name="Picture 5">
            <a:extLst>
              <a:ext uri="{FF2B5EF4-FFF2-40B4-BE49-F238E27FC236}">
                <a16:creationId xmlns:a16="http://schemas.microsoft.com/office/drawing/2014/main" id="{AF239682-EF72-76F7-B3D2-658091F041D0}"/>
              </a:ext>
            </a:extLst>
          </p:cNvPr>
          <p:cNvPicPr>
            <a:picLocks noChangeAspect="1"/>
          </p:cNvPicPr>
          <p:nvPr/>
        </p:nvPicPr>
        <p:blipFill>
          <a:blip r:embed="rId3"/>
          <a:stretch>
            <a:fillRect/>
          </a:stretch>
        </p:blipFill>
        <p:spPr>
          <a:xfrm>
            <a:off x="5404824" y="2397211"/>
            <a:ext cx="6432755" cy="3975374"/>
          </a:xfrm>
          <a:prstGeom prst="rect">
            <a:avLst/>
          </a:prstGeom>
        </p:spPr>
      </p:pic>
    </p:spTree>
    <p:extLst>
      <p:ext uri="{BB962C8B-B14F-4D97-AF65-F5344CB8AC3E}">
        <p14:creationId xmlns:p14="http://schemas.microsoft.com/office/powerpoint/2010/main" val="2098655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DCA02-8426-9F83-9902-FBC1E4731AF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29B725-722B-214F-0B3E-32C452EE537D}"/>
              </a:ext>
            </a:extLst>
          </p:cNvPr>
          <p:cNvSpPr>
            <a:spLocks noGrp="1"/>
          </p:cNvSpPr>
          <p:nvPr>
            <p:ph idx="1"/>
          </p:nvPr>
        </p:nvSpPr>
        <p:spPr/>
        <p:txBody>
          <a:bodyPr>
            <a:normAutofit/>
          </a:bodyPr>
          <a:lstStyle/>
          <a:p>
            <a:r>
              <a:rPr lang="en-US" sz="3200" dirty="0"/>
              <a:t>Defence expenditure post 2015 DR</a:t>
            </a:r>
          </a:p>
          <a:p>
            <a:pPr lvl="1"/>
            <a:r>
              <a:rPr lang="en-US" sz="2800" dirty="0">
                <a:solidFill>
                  <a:schemeClr val="bg1"/>
                </a:solidFill>
              </a:rPr>
              <a:t>Remained around 0.7% of GDP</a:t>
            </a:r>
          </a:p>
          <a:p>
            <a:pPr lvl="1"/>
            <a:r>
              <a:rPr lang="en-US" sz="2800" dirty="0">
                <a:solidFill>
                  <a:schemeClr val="bg1"/>
                </a:solidFill>
              </a:rPr>
              <a:t>Impacted by:</a:t>
            </a:r>
          </a:p>
          <a:p>
            <a:pPr lvl="2"/>
            <a:r>
              <a:rPr lang="en-US" sz="2600" dirty="0">
                <a:solidFill>
                  <a:schemeClr val="bg1"/>
                </a:solidFill>
              </a:rPr>
              <a:t>Bail-outs for SOE’s</a:t>
            </a:r>
          </a:p>
          <a:p>
            <a:pPr lvl="2"/>
            <a:r>
              <a:rPr lang="en-US" sz="2600" dirty="0">
                <a:solidFill>
                  <a:schemeClr val="bg1"/>
                </a:solidFill>
              </a:rPr>
              <a:t>Free higher education</a:t>
            </a:r>
          </a:p>
          <a:p>
            <a:pPr lvl="2"/>
            <a:r>
              <a:rPr lang="en-US" sz="2600" dirty="0">
                <a:solidFill>
                  <a:schemeClr val="bg1"/>
                </a:solidFill>
              </a:rPr>
              <a:t>Grants</a:t>
            </a:r>
          </a:p>
          <a:p>
            <a:pPr lvl="1"/>
            <a:r>
              <a:rPr lang="en-US" sz="2800" dirty="0">
                <a:solidFill>
                  <a:schemeClr val="bg1"/>
                </a:solidFill>
              </a:rPr>
              <a:t>Milestone 1 of the 2015 DR </a:t>
            </a:r>
            <a:br>
              <a:rPr lang="en-US" sz="2800" dirty="0">
                <a:solidFill>
                  <a:schemeClr val="bg1"/>
                </a:solidFill>
              </a:rPr>
            </a:br>
            <a:r>
              <a:rPr lang="en-US" sz="2800" dirty="0">
                <a:solidFill>
                  <a:schemeClr val="bg1"/>
                </a:solidFill>
              </a:rPr>
              <a:t>not implemented</a:t>
            </a: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A11E9D8F-BED8-1199-C6B0-DCAA87ACB3EA}"/>
              </a:ext>
            </a:extLst>
          </p:cNvPr>
          <p:cNvSpPr>
            <a:spLocks noGrp="1"/>
          </p:cNvSpPr>
          <p:nvPr>
            <p:ph type="title"/>
          </p:nvPr>
        </p:nvSpPr>
        <p:spPr>
          <a:xfrm>
            <a:off x="347907" y="266387"/>
            <a:ext cx="8903670" cy="807039"/>
          </a:xfrm>
        </p:spPr>
        <p:txBody>
          <a:bodyPr>
            <a:normAutofit/>
          </a:bodyPr>
          <a:lstStyle/>
          <a:p>
            <a:r>
              <a:rPr lang="en-US" sz="4400" dirty="0"/>
              <a:t>Looking back</a:t>
            </a:r>
          </a:p>
        </p:txBody>
      </p:sp>
      <p:sp>
        <p:nvSpPr>
          <p:cNvPr id="4" name="Rectangle 3">
            <a:extLst>
              <a:ext uri="{FF2B5EF4-FFF2-40B4-BE49-F238E27FC236}">
                <a16:creationId xmlns:a16="http://schemas.microsoft.com/office/drawing/2014/main" id="{ECD51312-C2B4-B2C0-B112-F3F093FA24BE}"/>
              </a:ext>
            </a:extLst>
          </p:cNvPr>
          <p:cNvSpPr/>
          <p:nvPr/>
        </p:nvSpPr>
        <p:spPr>
          <a:xfrm>
            <a:off x="7525265" y="1841157"/>
            <a:ext cx="4312315" cy="444843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t>2017 Briefing by NT on the 2015 DR:</a:t>
            </a:r>
          </a:p>
          <a:p>
            <a:pPr algn="ctr"/>
            <a:endParaRPr lang="en-US" b="1" dirty="0"/>
          </a:p>
          <a:p>
            <a:pPr algn="ctr"/>
            <a:r>
              <a:rPr lang="en-US" dirty="0"/>
              <a:t> "The indicated request for additional funding to implement the review was unrealistic, almost doubling the current Defence allocation…</a:t>
            </a:r>
          </a:p>
          <a:p>
            <a:pPr algn="ctr"/>
            <a:r>
              <a:rPr lang="en-US" dirty="0"/>
              <a:t>[and]</a:t>
            </a:r>
          </a:p>
          <a:p>
            <a:pPr algn="ctr"/>
            <a:r>
              <a:rPr lang="en-US" dirty="0"/>
              <a:t>there seemed to be unwillingness from Defence to implement reforms that could free resources towards the implementation of some of the Defence Review objectives.”</a:t>
            </a:r>
            <a:endParaRPr lang="en-ZA" dirty="0"/>
          </a:p>
        </p:txBody>
      </p:sp>
    </p:spTree>
    <p:extLst>
      <p:ext uri="{BB962C8B-B14F-4D97-AF65-F5344CB8AC3E}">
        <p14:creationId xmlns:p14="http://schemas.microsoft.com/office/powerpoint/2010/main" val="2685306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ED846-8734-CB49-F3CE-0A45124DE14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D288D9-2407-81FE-9DE6-B5ABB4A25E88}"/>
              </a:ext>
            </a:extLst>
          </p:cNvPr>
          <p:cNvSpPr>
            <a:spLocks noGrp="1"/>
          </p:cNvSpPr>
          <p:nvPr>
            <p:ph type="title"/>
          </p:nvPr>
        </p:nvSpPr>
        <p:spPr>
          <a:xfrm>
            <a:off x="347907" y="266387"/>
            <a:ext cx="8903670" cy="807039"/>
          </a:xfrm>
        </p:spPr>
        <p:txBody>
          <a:bodyPr>
            <a:normAutofit/>
          </a:bodyPr>
          <a:lstStyle/>
          <a:p>
            <a:r>
              <a:rPr lang="en-US" sz="4400" dirty="0"/>
              <a:t>The current defence budget</a:t>
            </a:r>
          </a:p>
        </p:txBody>
      </p:sp>
      <p:pic>
        <p:nvPicPr>
          <p:cNvPr id="24" name="Picture 23">
            <a:extLst>
              <a:ext uri="{FF2B5EF4-FFF2-40B4-BE49-F238E27FC236}">
                <a16:creationId xmlns:a16="http://schemas.microsoft.com/office/drawing/2014/main" id="{29FCE6A8-0C53-6EAC-30A9-16074E05A1E1}"/>
              </a:ext>
            </a:extLst>
          </p:cNvPr>
          <p:cNvPicPr>
            <a:picLocks noChangeAspect="1"/>
          </p:cNvPicPr>
          <p:nvPr/>
        </p:nvPicPr>
        <p:blipFill>
          <a:blip r:embed="rId3"/>
          <a:stretch>
            <a:fillRect/>
          </a:stretch>
        </p:blipFill>
        <p:spPr>
          <a:xfrm>
            <a:off x="692950" y="1704110"/>
            <a:ext cx="10806099" cy="4363057"/>
          </a:xfrm>
          <a:prstGeom prst="rect">
            <a:avLst/>
          </a:prstGeom>
        </p:spPr>
      </p:pic>
      <p:sp>
        <p:nvSpPr>
          <p:cNvPr id="25" name="Oval 24">
            <a:extLst>
              <a:ext uri="{FF2B5EF4-FFF2-40B4-BE49-F238E27FC236}">
                <a16:creationId xmlns:a16="http://schemas.microsoft.com/office/drawing/2014/main" id="{AD8858A4-7511-E742-D940-B931680764D3}"/>
              </a:ext>
            </a:extLst>
          </p:cNvPr>
          <p:cNvSpPr/>
          <p:nvPr/>
        </p:nvSpPr>
        <p:spPr>
          <a:xfrm>
            <a:off x="10330249" y="3534032"/>
            <a:ext cx="1168800" cy="3212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6" name="Oval 25">
            <a:extLst>
              <a:ext uri="{FF2B5EF4-FFF2-40B4-BE49-F238E27FC236}">
                <a16:creationId xmlns:a16="http://schemas.microsoft.com/office/drawing/2014/main" id="{1BE0AE58-34D2-64E7-D0E9-E22E1EA63259}"/>
              </a:ext>
            </a:extLst>
          </p:cNvPr>
          <p:cNvSpPr/>
          <p:nvPr/>
        </p:nvSpPr>
        <p:spPr>
          <a:xfrm>
            <a:off x="10330249" y="3847070"/>
            <a:ext cx="1168800" cy="3212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7" name="Oval 26">
            <a:extLst>
              <a:ext uri="{FF2B5EF4-FFF2-40B4-BE49-F238E27FC236}">
                <a16:creationId xmlns:a16="http://schemas.microsoft.com/office/drawing/2014/main" id="{1D15871E-E240-F0EA-4612-142237A08C62}"/>
              </a:ext>
            </a:extLst>
          </p:cNvPr>
          <p:cNvSpPr/>
          <p:nvPr/>
        </p:nvSpPr>
        <p:spPr>
          <a:xfrm>
            <a:off x="10330249" y="4160108"/>
            <a:ext cx="1168800" cy="3212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Oval 27">
            <a:extLst>
              <a:ext uri="{FF2B5EF4-FFF2-40B4-BE49-F238E27FC236}">
                <a16:creationId xmlns:a16="http://schemas.microsoft.com/office/drawing/2014/main" id="{EF99C0C8-AB41-A042-40AC-4E609B256A81}"/>
              </a:ext>
            </a:extLst>
          </p:cNvPr>
          <p:cNvSpPr/>
          <p:nvPr/>
        </p:nvSpPr>
        <p:spPr>
          <a:xfrm>
            <a:off x="10330249" y="4786184"/>
            <a:ext cx="1168800" cy="321276"/>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3933176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DCB7EF-66C6-DAA4-723B-6564C5E10E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FA98C2-6C7D-B0B7-AC4E-E29DB84791B1}"/>
              </a:ext>
            </a:extLst>
          </p:cNvPr>
          <p:cNvSpPr>
            <a:spLocks noGrp="1"/>
          </p:cNvSpPr>
          <p:nvPr>
            <p:ph idx="1"/>
          </p:nvPr>
        </p:nvSpPr>
        <p:spPr>
          <a:xfrm>
            <a:off x="347907" y="1421027"/>
            <a:ext cx="11489673" cy="5071921"/>
          </a:xfrm>
        </p:spPr>
        <p:txBody>
          <a:bodyPr>
            <a:normAutofit/>
          </a:bodyPr>
          <a:lstStyle/>
          <a:p>
            <a:pPr marL="0" indent="0" algn="ctr">
              <a:buNone/>
            </a:pPr>
            <a:r>
              <a:rPr lang="en-US" sz="3200" dirty="0"/>
              <a:t>Primary cost driver: Compensation of Employees (</a:t>
            </a:r>
            <a:r>
              <a:rPr lang="en-US" sz="3200" dirty="0" err="1"/>
              <a:t>CoE</a:t>
            </a:r>
            <a:r>
              <a:rPr lang="en-US" sz="3200" dirty="0"/>
              <a:t>)</a:t>
            </a:r>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pPr marL="0" indent="0" algn="ctr">
              <a:buNone/>
            </a:pPr>
            <a:endParaRPr lang="en-US" sz="3200" dirty="0"/>
          </a:p>
          <a:p>
            <a:r>
              <a:rPr lang="en-US" sz="3200" dirty="0"/>
              <a:t>R37,7bn for </a:t>
            </a:r>
            <a:r>
              <a:rPr lang="en-US" sz="3200" dirty="0" err="1"/>
              <a:t>CoE</a:t>
            </a:r>
            <a:r>
              <a:rPr lang="en-US" sz="3200" dirty="0"/>
              <a:t> in 2026/27 </a:t>
            </a:r>
            <a:r>
              <a:rPr lang="en-US" sz="2000" dirty="0"/>
              <a:t>(likely to be higher; R37,6bn spent in 2024/25)</a:t>
            </a: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FD767FA4-CE8B-7C5A-71B4-7E54378F46B1}"/>
              </a:ext>
            </a:extLst>
          </p:cNvPr>
          <p:cNvSpPr>
            <a:spLocks noGrp="1"/>
          </p:cNvSpPr>
          <p:nvPr>
            <p:ph type="title"/>
          </p:nvPr>
        </p:nvSpPr>
        <p:spPr>
          <a:xfrm>
            <a:off x="347907" y="266387"/>
            <a:ext cx="8903670" cy="807039"/>
          </a:xfrm>
        </p:spPr>
        <p:txBody>
          <a:bodyPr>
            <a:normAutofit/>
          </a:bodyPr>
          <a:lstStyle/>
          <a:p>
            <a:r>
              <a:rPr lang="en-US" sz="4400" dirty="0"/>
              <a:t>The current defence budget</a:t>
            </a:r>
          </a:p>
        </p:txBody>
      </p:sp>
      <p:pic>
        <p:nvPicPr>
          <p:cNvPr id="6" name="Picture 5">
            <a:extLst>
              <a:ext uri="{FF2B5EF4-FFF2-40B4-BE49-F238E27FC236}">
                <a16:creationId xmlns:a16="http://schemas.microsoft.com/office/drawing/2014/main" id="{865205BF-AC3C-9230-4EE5-6D0660CFE1D9}"/>
              </a:ext>
            </a:extLst>
          </p:cNvPr>
          <p:cNvPicPr>
            <a:picLocks noChangeAspect="1"/>
          </p:cNvPicPr>
          <p:nvPr/>
        </p:nvPicPr>
        <p:blipFill>
          <a:blip r:embed="rId3"/>
          <a:stretch>
            <a:fillRect/>
          </a:stretch>
        </p:blipFill>
        <p:spPr>
          <a:xfrm>
            <a:off x="510314" y="2024839"/>
            <a:ext cx="11164858" cy="3648584"/>
          </a:xfrm>
          <a:prstGeom prst="rect">
            <a:avLst/>
          </a:prstGeom>
        </p:spPr>
      </p:pic>
    </p:spTree>
    <p:extLst>
      <p:ext uri="{BB962C8B-B14F-4D97-AF65-F5344CB8AC3E}">
        <p14:creationId xmlns:p14="http://schemas.microsoft.com/office/powerpoint/2010/main" val="527955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8E22F-2BF5-C658-7FD9-72F1D6CD41C5}"/>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3C4151-65C9-7725-F697-82641714433F}"/>
              </a:ext>
            </a:extLst>
          </p:cNvPr>
          <p:cNvSpPr>
            <a:spLocks noGrp="1"/>
          </p:cNvSpPr>
          <p:nvPr>
            <p:ph idx="1"/>
          </p:nvPr>
        </p:nvSpPr>
        <p:spPr>
          <a:xfrm>
            <a:off x="347907" y="1556951"/>
            <a:ext cx="11489673" cy="5034662"/>
          </a:xfrm>
        </p:spPr>
        <p:txBody>
          <a:bodyPr>
            <a:normAutofit/>
          </a:bodyPr>
          <a:lstStyle/>
          <a:p>
            <a:r>
              <a:rPr lang="en-US" sz="3200" dirty="0"/>
              <a:t>Primary cost driver: </a:t>
            </a:r>
            <a:r>
              <a:rPr lang="en-US" sz="3200" dirty="0" err="1"/>
              <a:t>CoE</a:t>
            </a:r>
            <a:endParaRPr lang="en-US" sz="3200" dirty="0"/>
          </a:p>
          <a:p>
            <a:pPr lvl="1" algn="just"/>
            <a:r>
              <a:rPr lang="en-US" dirty="0">
                <a:solidFill>
                  <a:schemeClr val="bg1"/>
                </a:solidFill>
              </a:rPr>
              <a:t>“All departmental baselines were reduced to fund various policies such as the fee-free higher education. Unlike other departments, the DoD did not participate in the DPSA’s initiative to implement early retirement without </a:t>
            </a:r>
            <a:r>
              <a:rPr lang="en-US" dirty="0" err="1">
                <a:solidFill>
                  <a:schemeClr val="bg1"/>
                </a:solidFill>
              </a:rPr>
              <a:t>penalisation</a:t>
            </a:r>
            <a:r>
              <a:rPr lang="en-US" dirty="0">
                <a:solidFill>
                  <a:schemeClr val="bg1"/>
                </a:solidFill>
              </a:rPr>
              <a:t> of pension benefits…”</a:t>
            </a:r>
          </a:p>
          <a:p>
            <a:pPr lvl="1" algn="just"/>
            <a:r>
              <a:rPr lang="en-US" sz="2800" dirty="0">
                <a:solidFill>
                  <a:schemeClr val="bg1"/>
                </a:solidFill>
              </a:rPr>
              <a:t>2018 Cabinet decision: </a:t>
            </a:r>
            <a:r>
              <a:rPr lang="en-US" sz="2800" dirty="0" err="1">
                <a:solidFill>
                  <a:schemeClr val="bg1"/>
                </a:solidFill>
              </a:rPr>
              <a:t>CoE</a:t>
            </a:r>
            <a:r>
              <a:rPr lang="en-US" sz="2800" dirty="0">
                <a:solidFill>
                  <a:schemeClr val="bg1"/>
                </a:solidFill>
              </a:rPr>
              <a:t> ceiling imposed</a:t>
            </a:r>
          </a:p>
          <a:p>
            <a:pPr lvl="1"/>
            <a:r>
              <a:rPr lang="en-US" sz="2800" dirty="0">
                <a:solidFill>
                  <a:schemeClr val="bg1"/>
                </a:solidFill>
              </a:rPr>
              <a:t>2022/23: Parliament secures R1bn for 2022/23 and </a:t>
            </a:r>
            <a:br>
              <a:rPr lang="en-US" sz="2800" dirty="0">
                <a:solidFill>
                  <a:schemeClr val="bg1"/>
                </a:solidFill>
              </a:rPr>
            </a:br>
            <a:r>
              <a:rPr lang="en-US" sz="2800" dirty="0">
                <a:solidFill>
                  <a:schemeClr val="bg1"/>
                </a:solidFill>
              </a:rPr>
              <a:t>R800m for 2023/24 to fund exit strategy to bring </a:t>
            </a:r>
            <a:r>
              <a:rPr lang="en-US" sz="2800" dirty="0" err="1">
                <a:solidFill>
                  <a:schemeClr val="bg1"/>
                </a:solidFill>
              </a:rPr>
              <a:t>CoE</a:t>
            </a:r>
            <a:r>
              <a:rPr lang="en-US" sz="2800" dirty="0">
                <a:solidFill>
                  <a:schemeClr val="bg1"/>
                </a:solidFill>
              </a:rPr>
              <a:t> under control</a:t>
            </a:r>
          </a:p>
          <a:p>
            <a:pPr lvl="1" algn="just"/>
            <a:r>
              <a:rPr lang="en-US" sz="2800" dirty="0">
                <a:solidFill>
                  <a:schemeClr val="bg1"/>
                </a:solidFill>
              </a:rPr>
              <a:t>March 2022: DOD estimates break-even point by 2024/25</a:t>
            </a:r>
          </a:p>
          <a:p>
            <a:pPr lvl="1" algn="just"/>
            <a:r>
              <a:rPr lang="en-US" sz="2800" dirty="0" err="1">
                <a:solidFill>
                  <a:schemeClr val="bg1"/>
                </a:solidFill>
              </a:rPr>
              <a:t>Unauthorised</a:t>
            </a:r>
            <a:r>
              <a:rPr lang="en-US" sz="2800" dirty="0">
                <a:solidFill>
                  <a:schemeClr val="bg1"/>
                </a:solidFill>
              </a:rPr>
              <a:t> expenditure on </a:t>
            </a:r>
            <a:r>
              <a:rPr lang="en-US" sz="2800" dirty="0" err="1">
                <a:solidFill>
                  <a:schemeClr val="bg1"/>
                </a:solidFill>
              </a:rPr>
              <a:t>CoE</a:t>
            </a:r>
            <a:r>
              <a:rPr lang="en-US" sz="2800" dirty="0">
                <a:solidFill>
                  <a:schemeClr val="bg1"/>
                </a:solidFill>
              </a:rPr>
              <a:t> remains; expected in 2026/27</a:t>
            </a:r>
          </a:p>
          <a:p>
            <a:pPr lvl="1"/>
            <a:endParaRPr lang="en-US" sz="2800" dirty="0">
              <a:solidFill>
                <a:schemeClr val="bg1"/>
              </a:solidFill>
            </a:endParaRP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5ACDAFC4-6E6B-4619-6B14-A70232A92F9A}"/>
              </a:ext>
            </a:extLst>
          </p:cNvPr>
          <p:cNvSpPr>
            <a:spLocks noGrp="1"/>
          </p:cNvSpPr>
          <p:nvPr>
            <p:ph type="title"/>
          </p:nvPr>
        </p:nvSpPr>
        <p:spPr>
          <a:xfrm>
            <a:off x="347907" y="266387"/>
            <a:ext cx="8903670" cy="807039"/>
          </a:xfrm>
        </p:spPr>
        <p:txBody>
          <a:bodyPr>
            <a:normAutofit/>
          </a:bodyPr>
          <a:lstStyle/>
          <a:p>
            <a:r>
              <a:rPr lang="en-US" sz="4400" dirty="0"/>
              <a:t>The current defence budget</a:t>
            </a:r>
          </a:p>
        </p:txBody>
      </p:sp>
    </p:spTree>
    <p:extLst>
      <p:ext uri="{BB962C8B-B14F-4D97-AF65-F5344CB8AC3E}">
        <p14:creationId xmlns:p14="http://schemas.microsoft.com/office/powerpoint/2010/main" val="2029989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9D4A9-4F90-7656-69C1-92C34CF1F52A}"/>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9FE79C-D7B6-307B-BC4C-06197854A3CF}"/>
              </a:ext>
            </a:extLst>
          </p:cNvPr>
          <p:cNvSpPr>
            <a:spLocks noGrp="1"/>
          </p:cNvSpPr>
          <p:nvPr>
            <p:ph idx="1"/>
          </p:nvPr>
        </p:nvSpPr>
        <p:spPr>
          <a:xfrm>
            <a:off x="347908" y="1396314"/>
            <a:ext cx="10736104" cy="5195299"/>
          </a:xfrm>
        </p:spPr>
        <p:txBody>
          <a:bodyPr>
            <a:normAutofit fontScale="92500" lnSpcReduction="10000"/>
          </a:bodyPr>
          <a:lstStyle/>
          <a:p>
            <a:r>
              <a:rPr lang="en-US" sz="3200" dirty="0"/>
              <a:t>Primary cost driver: </a:t>
            </a:r>
            <a:r>
              <a:rPr lang="en-US" sz="3200" dirty="0" err="1"/>
              <a:t>CoE</a:t>
            </a:r>
            <a:endParaRPr lang="en-US" sz="3200" dirty="0"/>
          </a:p>
          <a:p>
            <a:pPr lvl="1" algn="just"/>
            <a:r>
              <a:rPr lang="en-US" sz="2800" dirty="0" err="1">
                <a:solidFill>
                  <a:schemeClr val="bg1"/>
                </a:solidFill>
              </a:rPr>
              <a:t>CoE</a:t>
            </a:r>
            <a:r>
              <a:rPr lang="en-US" sz="2800" dirty="0">
                <a:solidFill>
                  <a:schemeClr val="bg1"/>
                </a:solidFill>
              </a:rPr>
              <a:t> and rejuvenation – Parliamentary recommendation (2023)</a:t>
            </a:r>
          </a:p>
          <a:p>
            <a:pPr marL="457200" lvl="1" indent="0" algn="just">
              <a:buNone/>
            </a:pPr>
            <a:endParaRPr lang="en-US" sz="2800" dirty="0">
              <a:solidFill>
                <a:schemeClr val="bg1"/>
              </a:solidFill>
            </a:endParaRPr>
          </a:p>
          <a:p>
            <a:pPr marL="457200" lvl="1" indent="0" algn="just">
              <a:buNone/>
            </a:pPr>
            <a:r>
              <a:rPr lang="en-GB" i="1" dirty="0">
                <a:solidFill>
                  <a:schemeClr val="bg1"/>
                </a:solidFill>
              </a:rPr>
              <a:t>The Committees therefore recommend that the DOD develops a new Human Resources management strategy or adjust the current strategy to </a:t>
            </a:r>
            <a:r>
              <a:rPr lang="en-GB" i="1" u="sng" dirty="0">
                <a:solidFill>
                  <a:schemeClr val="bg1"/>
                </a:solidFill>
              </a:rPr>
              <a:t>ensure long-term stability </a:t>
            </a:r>
            <a:r>
              <a:rPr lang="en-GB" i="1" dirty="0">
                <a:solidFill>
                  <a:schemeClr val="bg1"/>
                </a:solidFill>
              </a:rPr>
              <a:t>in the SANDF’s personnel contingent by focusing specifically on force rejuvenation. It is recommended that this plan be developed in consultation with National Treasury and that the plan be fully funded to achieve the desired outcomes. Of specific importance to this recommendation is that the Strategy should </a:t>
            </a:r>
            <a:r>
              <a:rPr lang="en-GB" i="1" u="sng" dirty="0">
                <a:solidFill>
                  <a:schemeClr val="bg1"/>
                </a:solidFill>
              </a:rPr>
              <a:t>create a permanent exit mechanism</a:t>
            </a:r>
            <a:r>
              <a:rPr lang="en-GB" i="1" dirty="0">
                <a:solidFill>
                  <a:schemeClr val="bg1"/>
                </a:solidFill>
              </a:rPr>
              <a:t> for older soldiers who will not advance in their military careers and that such an exit mechanism ensures a smooth transition to civilian life through, for example, vocational training, job placement and/or monetary assistance. The Strategy should be adapted for the unique socio-economic conditions in South Africa on the one hand and be fully aimed at </a:t>
            </a:r>
            <a:r>
              <a:rPr lang="en-GB" i="1" u="sng" dirty="0">
                <a:solidFill>
                  <a:schemeClr val="bg1"/>
                </a:solidFill>
              </a:rPr>
              <a:t>creating long-term force rejuvenation and Compensation of Employees stability in the DOD</a:t>
            </a:r>
            <a:r>
              <a:rPr lang="en-GB" i="1" dirty="0">
                <a:solidFill>
                  <a:schemeClr val="bg1"/>
                </a:solidFill>
              </a:rPr>
              <a:t>. </a:t>
            </a:r>
          </a:p>
          <a:p>
            <a:pPr marL="457200" lvl="1" indent="0" algn="just">
              <a:buNone/>
            </a:pPr>
            <a:r>
              <a:rPr lang="en-GB" i="1" dirty="0">
                <a:solidFill>
                  <a:schemeClr val="bg1"/>
                </a:solidFill>
              </a:rPr>
              <a:t> - </a:t>
            </a:r>
            <a:r>
              <a:rPr lang="en-GB" dirty="0">
                <a:solidFill>
                  <a:schemeClr val="bg1"/>
                </a:solidFill>
              </a:rPr>
              <a:t>Remains unimplemented…</a:t>
            </a:r>
            <a:endParaRPr lang="en-ZA" dirty="0">
              <a:solidFill>
                <a:schemeClr val="bg1"/>
              </a:solidFill>
            </a:endParaRPr>
          </a:p>
          <a:p>
            <a:pPr marL="457200" lvl="1" indent="0" algn="just">
              <a:buNone/>
            </a:pPr>
            <a:endParaRPr lang="en-US" sz="2800" dirty="0">
              <a:solidFill>
                <a:schemeClr val="bg1"/>
              </a:solidFill>
            </a:endParaRPr>
          </a:p>
          <a:p>
            <a:pPr marL="457200" lvl="1" indent="0">
              <a:buNone/>
            </a:pPr>
            <a:endParaRPr lang="en-US" sz="2800" dirty="0">
              <a:solidFill>
                <a:schemeClr val="bg1"/>
              </a:solidFill>
            </a:endParaRPr>
          </a:p>
        </p:txBody>
      </p:sp>
      <p:sp>
        <p:nvSpPr>
          <p:cNvPr id="2" name="Title 1">
            <a:extLst>
              <a:ext uri="{FF2B5EF4-FFF2-40B4-BE49-F238E27FC236}">
                <a16:creationId xmlns:a16="http://schemas.microsoft.com/office/drawing/2014/main" id="{97C0AC2A-27A1-C085-5FCC-5F1BA16615CF}"/>
              </a:ext>
            </a:extLst>
          </p:cNvPr>
          <p:cNvSpPr>
            <a:spLocks noGrp="1"/>
          </p:cNvSpPr>
          <p:nvPr>
            <p:ph type="title"/>
          </p:nvPr>
        </p:nvSpPr>
        <p:spPr>
          <a:xfrm>
            <a:off x="347907" y="266387"/>
            <a:ext cx="8903670" cy="807039"/>
          </a:xfrm>
        </p:spPr>
        <p:txBody>
          <a:bodyPr>
            <a:normAutofit/>
          </a:bodyPr>
          <a:lstStyle/>
          <a:p>
            <a:r>
              <a:rPr lang="en-US" sz="4400" dirty="0"/>
              <a:t>The current defence budget</a:t>
            </a:r>
          </a:p>
        </p:txBody>
      </p:sp>
    </p:spTree>
    <p:extLst>
      <p:ext uri="{BB962C8B-B14F-4D97-AF65-F5344CB8AC3E}">
        <p14:creationId xmlns:p14="http://schemas.microsoft.com/office/powerpoint/2010/main" val="1822746198"/>
      </p:ext>
    </p:extLst>
  </p:cSld>
  <p:clrMapOvr>
    <a:masterClrMapping/>
  </p:clrMapOvr>
</p:sld>
</file>

<file path=ppt/theme/theme1.xml><?xml version="1.0" encoding="utf-8"?>
<a:theme xmlns:a="http://schemas.openxmlformats.org/drawingml/2006/main" name="Office Theme">
  <a:themeElements>
    <a:clrScheme name="MILITARY#2022">
      <a:dk1>
        <a:srgbClr val="4D5356"/>
      </a:dk1>
      <a:lt1>
        <a:srgbClr val="FFFFFF"/>
      </a:lt1>
      <a:dk2>
        <a:srgbClr val="4D5356"/>
      </a:dk2>
      <a:lt2>
        <a:srgbClr val="FFFFFF"/>
      </a:lt2>
      <a:accent1>
        <a:srgbClr val="61223B"/>
      </a:accent1>
      <a:accent2>
        <a:srgbClr val="B79962"/>
      </a:accent2>
      <a:accent3>
        <a:srgbClr val="E56954"/>
      </a:accent3>
      <a:accent4>
        <a:srgbClr val="8C979A"/>
      </a:accent4>
      <a:accent5>
        <a:srgbClr val="61223B"/>
      </a:accent5>
      <a:accent6>
        <a:srgbClr val="8B2346"/>
      </a:accent6>
      <a:hlink>
        <a:srgbClr val="B79962"/>
      </a:hlink>
      <a:folHlink>
        <a:srgbClr val="8C979A"/>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4B3423FE29EEC49A5FBBA28DDDCC119" ma:contentTypeVersion="18" ma:contentTypeDescription="Create a new document." ma:contentTypeScope="" ma:versionID="9fc8a1d5995b99482319092492896ab1">
  <xsd:schema xmlns:xsd="http://www.w3.org/2001/XMLSchema" xmlns:xs="http://www.w3.org/2001/XMLSchema" xmlns:p="http://schemas.microsoft.com/office/2006/metadata/properties" xmlns:ns2="5270dd94-f8cf-4d97-83e9-08c5e417fbc3" xmlns:ns3="32320dda-a88b-47bc-962e-2aaac57cca39" targetNamespace="http://schemas.microsoft.com/office/2006/metadata/properties" ma:root="true" ma:fieldsID="8d1b018b7732862bda1a1f425d035c40" ns2:_="" ns3:_="">
    <xsd:import namespace="5270dd94-f8cf-4d97-83e9-08c5e417fbc3"/>
    <xsd:import namespace="32320dda-a88b-47bc-962e-2aaac57cca3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LengthInSeconds" minOccurs="0"/>
                <xsd:element ref="ns2:MediaServiceLocation"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70dd94-f8cf-4d97-83e9-08c5e417fb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f52a57b7-faf8-40f9-a460-bb3073308a5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320dda-a88b-47bc-962e-2aaac57cca3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351cf5e1-6aa9-45e4-957f-34d7a3494660}" ma:internalName="TaxCatchAll" ma:showField="CatchAllData" ma:web="32320dda-a88b-47bc-962e-2aaac57cca3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2320dda-a88b-47bc-962e-2aaac57cca39" xsi:nil="true"/>
    <lcf76f155ced4ddcb4097134ff3c332f xmlns="5270dd94-f8cf-4d97-83e9-08c5e417fbc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892287B-DDA9-43AF-877D-51351E0FB67A}">
  <ds:schemaRefs>
    <ds:schemaRef ds:uri="http://schemas.microsoft.com/sharepoint/v3/contenttype/forms"/>
  </ds:schemaRefs>
</ds:datastoreItem>
</file>

<file path=customXml/itemProps2.xml><?xml version="1.0" encoding="utf-8"?>
<ds:datastoreItem xmlns:ds="http://schemas.openxmlformats.org/officeDocument/2006/customXml" ds:itemID="{93128A2B-A34A-41BB-BCEA-90106EDFB6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70dd94-f8cf-4d97-83e9-08c5e417fbc3"/>
    <ds:schemaRef ds:uri="32320dda-a88b-47bc-962e-2aaac57cca3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299697-2CF8-477D-9BB6-43782C4197C7}">
  <ds:schemaRefs>
    <ds:schemaRef ds:uri="http://schemas.microsoft.com/office/2006/metadata/properties"/>
    <ds:schemaRef ds:uri="http://schemas.microsoft.com/office/infopath/2007/PartnerControls"/>
    <ds:schemaRef ds:uri="32320dda-a88b-47bc-962e-2aaac57cca39"/>
    <ds:schemaRef ds:uri="5270dd94-f8cf-4d97-83e9-08c5e417fbc3"/>
  </ds:schemaRefs>
</ds:datastoreItem>
</file>

<file path=docProps/app.xml><?xml version="1.0" encoding="utf-8"?>
<Properties xmlns="http://schemas.openxmlformats.org/officeDocument/2006/extended-properties" xmlns:vt="http://schemas.openxmlformats.org/officeDocument/2006/docPropsVTypes">
  <Template/>
  <TotalTime>41880</TotalTime>
  <Words>998</Words>
  <Application>Microsoft Office PowerPoint</Application>
  <PresentationFormat>Widescreen</PresentationFormat>
  <Paragraphs>132</Paragraphs>
  <Slides>14</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-apple-system</vt:lpstr>
      <vt:lpstr>Arial</vt:lpstr>
      <vt:lpstr>Calibri</vt:lpstr>
      <vt:lpstr>Raleway</vt:lpstr>
      <vt:lpstr>Trebuchet MS</vt:lpstr>
      <vt:lpstr>Office Theme</vt:lpstr>
      <vt:lpstr>Dr Wilhelm Janse van Rensburg Research Fellow: SIGLA</vt:lpstr>
      <vt:lpstr>SCOPE</vt:lpstr>
      <vt:lpstr>Looking back</vt:lpstr>
      <vt:lpstr>Looking back</vt:lpstr>
      <vt:lpstr>Looking back</vt:lpstr>
      <vt:lpstr>The current defence budget</vt:lpstr>
      <vt:lpstr>The current defence budget</vt:lpstr>
      <vt:lpstr>The current defence budget</vt:lpstr>
      <vt:lpstr>The current defence budget</vt:lpstr>
      <vt:lpstr>The current defence budget</vt:lpstr>
      <vt:lpstr>The current defence budget</vt:lpstr>
      <vt:lpstr>Looking forward</vt:lpstr>
      <vt:lpstr>Conclusion</vt:lpstr>
      <vt:lpstr>Thank you    Dr Wilhelm Janse van Rensburg wilhelmjvr@gmail.com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Muller, L, Mev [lm2@sun.ac.za]</dc:creator>
  <cp:lastModifiedBy>Wilhelm Janse van Rensburg</cp:lastModifiedBy>
  <cp:revision>780</cp:revision>
  <dcterms:created xsi:type="dcterms:W3CDTF">2021-09-15T08:20:16Z</dcterms:created>
  <dcterms:modified xsi:type="dcterms:W3CDTF">2026-05-21T10:35:53Z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0x010100008C6D65BAC40A45BAB92F14DB5F4FAF</vt:lpwstr>
  </property>
  <property fmtid="{D5CDD505-2E9C-101B-9397-08002B2CF9AE}" pid="3" name="MediaServiceImageTags">
    <vt:lpwstr/>
  </property>
</Properties>
</file>